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media/image23.jpg" ContentType="image/pn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371" r:id="rId2"/>
    <p:sldId id="262" r:id="rId3"/>
    <p:sldId id="374" r:id="rId4"/>
    <p:sldId id="263" r:id="rId5"/>
    <p:sldId id="296" r:id="rId6"/>
    <p:sldId id="299" r:id="rId7"/>
    <p:sldId id="375" r:id="rId8"/>
    <p:sldId id="324" r:id="rId9"/>
    <p:sldId id="325" r:id="rId10"/>
    <p:sldId id="326" r:id="rId11"/>
    <p:sldId id="327" r:id="rId12"/>
    <p:sldId id="328" r:id="rId13"/>
    <p:sldId id="329" r:id="rId14"/>
    <p:sldId id="360" r:id="rId15"/>
    <p:sldId id="376" r:id="rId16"/>
    <p:sldId id="301" r:id="rId17"/>
    <p:sldId id="380" r:id="rId18"/>
    <p:sldId id="351" r:id="rId19"/>
    <p:sldId id="352" r:id="rId20"/>
    <p:sldId id="353" r:id="rId21"/>
    <p:sldId id="354" r:id="rId22"/>
    <p:sldId id="356" r:id="rId23"/>
    <p:sldId id="381" r:id="rId24"/>
    <p:sldId id="357" r:id="rId25"/>
    <p:sldId id="358" r:id="rId26"/>
    <p:sldId id="359" r:id="rId27"/>
    <p:sldId id="379" r:id="rId28"/>
    <p:sldId id="361" r:id="rId29"/>
    <p:sldId id="274" r:id="rId30"/>
    <p:sldId id="267" r:id="rId31"/>
    <p:sldId id="28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C7B414-A5B9-44F8-B756-10913690EA37}">
          <p14:sldIdLst>
            <p14:sldId id="371"/>
            <p14:sldId id="262"/>
            <p14:sldId id="374"/>
            <p14:sldId id="263"/>
            <p14:sldId id="296"/>
            <p14:sldId id="299"/>
            <p14:sldId id="375"/>
            <p14:sldId id="324"/>
            <p14:sldId id="325"/>
            <p14:sldId id="326"/>
            <p14:sldId id="327"/>
            <p14:sldId id="328"/>
            <p14:sldId id="329"/>
            <p14:sldId id="360"/>
            <p14:sldId id="376"/>
            <p14:sldId id="301"/>
            <p14:sldId id="380"/>
            <p14:sldId id="351"/>
            <p14:sldId id="352"/>
            <p14:sldId id="353"/>
            <p14:sldId id="354"/>
            <p14:sldId id="356"/>
            <p14:sldId id="381"/>
            <p14:sldId id="357"/>
            <p14:sldId id="358"/>
            <p14:sldId id="359"/>
            <p14:sldId id="379"/>
            <p14:sldId id="361"/>
            <p14:sldId id="274"/>
            <p14:sldId id="267"/>
            <p14:sldId id="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44" autoAdjust="0"/>
    <p:restoredTop sz="94660"/>
  </p:normalViewPr>
  <p:slideViewPr>
    <p:cSldViewPr snapToGrid="0">
      <p:cViewPr varScale="1">
        <p:scale>
          <a:sx n="78" d="100"/>
          <a:sy n="78" d="100"/>
        </p:scale>
        <p:origin x="84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0_3#1">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2">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A77D31B3-3808-4FBA-8FA4-CC8D448A173E}" type="doc">
      <dgm:prSet loTypeId="urn:microsoft.com/office/officeart/2005/8/layout/orgChart1#1" loCatId="hierarchy" qsTypeId="urn:microsoft.com/office/officeart/2005/8/quickstyle/simple5#1" qsCatId="simple" csTypeId="urn:microsoft.com/office/officeart/2005/8/colors/accent0_3#1" csCatId="accent1" phldr="0"/>
      <dgm:spPr/>
      <dgm:t>
        <a:bodyPr/>
        <a:lstStyle/>
        <a:p>
          <a:endParaRPr lang="en-US"/>
        </a:p>
      </dgm:t>
    </dgm:pt>
    <dgm:pt modelId="{47C757F0-AA23-46BE-9311-EA432CDEEAA1}">
      <dgm:prSet phldrT="[Text]" phldr="0" custT="0"/>
      <dgm:spPr/>
      <dgm:t>
        <a:bodyPr vert="horz" wrap="square"/>
        <a:lstStyle/>
        <a:p>
          <a:pPr>
            <a:lnSpc>
              <a:spcPct val="100000"/>
            </a:lnSpc>
            <a:spcBef>
              <a:spcPct val="0"/>
            </a:spcBef>
            <a:spcAft>
              <a:spcPct val="35000"/>
            </a:spcAft>
          </a:pPr>
          <a:r>
            <a:rPr lang="en-US"/>
            <a:t>Home page</a:t>
          </a:r>
        </a:p>
      </dgm:t>
    </dgm:pt>
    <dgm:pt modelId="{AB39B06D-FE6C-48B2-B5B4-77CD0C8CF7AD}" type="parTrans" cxnId="{FC668CE8-E277-4CB8-AE92-B1A2B4A44384}">
      <dgm:prSet/>
      <dgm:spPr/>
      <dgm:t>
        <a:bodyPr/>
        <a:lstStyle/>
        <a:p>
          <a:endParaRPr lang="en-US"/>
        </a:p>
      </dgm:t>
    </dgm:pt>
    <dgm:pt modelId="{DF0D1C21-B79E-4875-B7FA-EF183CB48B88}" type="sibTrans" cxnId="{FC668CE8-E277-4CB8-AE92-B1A2B4A44384}">
      <dgm:prSet/>
      <dgm:spPr/>
      <dgm:t>
        <a:bodyPr/>
        <a:lstStyle/>
        <a:p>
          <a:endParaRPr lang="en-US"/>
        </a:p>
      </dgm:t>
    </dgm:pt>
    <dgm:pt modelId="{12714FC6-8B41-47E5-91DD-F02D34D23B93}">
      <dgm:prSet phldrT="[Text]" phldr="0" custT="0"/>
      <dgm:spPr/>
      <dgm:t>
        <a:bodyPr vert="horz" wrap="square"/>
        <a:lstStyle/>
        <a:p>
          <a:pPr>
            <a:lnSpc>
              <a:spcPct val="100000"/>
            </a:lnSpc>
            <a:spcBef>
              <a:spcPct val="0"/>
            </a:spcBef>
            <a:spcAft>
              <a:spcPct val="35000"/>
            </a:spcAft>
          </a:pPr>
          <a:r>
            <a:rPr lang="en-US"/>
            <a:t>Log in </a:t>
          </a:r>
        </a:p>
      </dgm:t>
    </dgm:pt>
    <dgm:pt modelId="{EACD17F5-D793-4A43-B489-D1804D50CFEF}" type="parTrans" cxnId="{A7A4A5B6-4B93-4B85-B220-436797261AD5}">
      <dgm:prSet/>
      <dgm:spPr/>
      <dgm:t>
        <a:bodyPr/>
        <a:lstStyle/>
        <a:p>
          <a:endParaRPr lang="en-US"/>
        </a:p>
      </dgm:t>
    </dgm:pt>
    <dgm:pt modelId="{FA45D93F-0724-4936-AA45-E6762732A19D}" type="sibTrans" cxnId="{A7A4A5B6-4B93-4B85-B220-436797261AD5}">
      <dgm:prSet/>
      <dgm:spPr/>
      <dgm:t>
        <a:bodyPr/>
        <a:lstStyle/>
        <a:p>
          <a:endParaRPr lang="en-US"/>
        </a:p>
      </dgm:t>
    </dgm:pt>
    <dgm:pt modelId="{2C97A359-DC51-43D9-A68A-BBFD05656B58}">
      <dgm:prSet phldr="0" custT="0"/>
      <dgm:spPr/>
      <dgm:t>
        <a:bodyPr vert="horz" wrap="square"/>
        <a:lstStyle/>
        <a:p>
          <a:pPr>
            <a:lnSpc>
              <a:spcPct val="100000"/>
            </a:lnSpc>
            <a:spcBef>
              <a:spcPct val="0"/>
            </a:spcBef>
            <a:spcAft>
              <a:spcPct val="35000"/>
            </a:spcAft>
          </a:pPr>
          <a:r>
            <a:rPr lang="en-US"/>
            <a:t>Registration</a:t>
          </a:r>
        </a:p>
      </dgm:t>
    </dgm:pt>
    <dgm:pt modelId="{5FC11364-4CCB-4716-AD6C-FD1CB9C9F511}" type="parTrans" cxnId="{1A91914D-FEBD-4F4D-B2E6-E365C225EAD2}">
      <dgm:prSet/>
      <dgm:spPr/>
    </dgm:pt>
    <dgm:pt modelId="{6A8100A3-DEA3-4896-8E94-4C483BB3B09D}" type="sibTrans" cxnId="{1A91914D-FEBD-4F4D-B2E6-E365C225EAD2}">
      <dgm:prSet/>
      <dgm:spPr/>
    </dgm:pt>
    <dgm:pt modelId="{4EC42421-831D-4CD3-8215-2AF4300F9C01}">
      <dgm:prSet phldrT="[Text]" phldr="0" custT="0"/>
      <dgm:spPr/>
      <dgm:t>
        <a:bodyPr vert="horz" wrap="square"/>
        <a:lstStyle/>
        <a:p>
          <a:pPr>
            <a:lnSpc>
              <a:spcPct val="100000"/>
            </a:lnSpc>
            <a:spcBef>
              <a:spcPct val="0"/>
            </a:spcBef>
            <a:spcAft>
              <a:spcPct val="35000"/>
            </a:spcAft>
          </a:pPr>
          <a:r>
            <a:rPr lang="en-US"/>
            <a:t>Account</a:t>
          </a:r>
        </a:p>
        <a:p>
          <a:pPr>
            <a:lnSpc>
              <a:spcPct val="100000"/>
            </a:lnSpc>
            <a:spcBef>
              <a:spcPct val="0"/>
            </a:spcBef>
            <a:spcAft>
              <a:spcPct val="35000"/>
            </a:spcAft>
          </a:pPr>
          <a:r>
            <a:rPr lang="en-US"/>
            <a:t>setting</a:t>
          </a:r>
        </a:p>
      </dgm:t>
    </dgm:pt>
    <dgm:pt modelId="{8D5FB264-0A5C-4C3A-85B7-453D9BD837DF}" type="parTrans" cxnId="{F1207355-4AF6-46D6-8C16-0A38C6177E31}">
      <dgm:prSet/>
      <dgm:spPr/>
      <dgm:t>
        <a:bodyPr/>
        <a:lstStyle/>
        <a:p>
          <a:endParaRPr lang="en-US"/>
        </a:p>
      </dgm:t>
    </dgm:pt>
    <dgm:pt modelId="{A1825131-D805-48C8-BFCE-E45C02E6F5CE}" type="sibTrans" cxnId="{F1207355-4AF6-46D6-8C16-0A38C6177E31}">
      <dgm:prSet/>
      <dgm:spPr/>
      <dgm:t>
        <a:bodyPr/>
        <a:lstStyle/>
        <a:p>
          <a:endParaRPr lang="en-US"/>
        </a:p>
      </dgm:t>
    </dgm:pt>
    <dgm:pt modelId="{CF717C8A-B40B-4AFF-BF49-65ABB7DF8190}">
      <dgm:prSet phldrT="[Text]" phldr="0" custT="0"/>
      <dgm:spPr/>
      <dgm:t>
        <a:bodyPr vert="horz" wrap="square"/>
        <a:lstStyle/>
        <a:p>
          <a:pPr>
            <a:lnSpc>
              <a:spcPct val="100000"/>
            </a:lnSpc>
            <a:spcBef>
              <a:spcPct val="0"/>
            </a:spcBef>
            <a:spcAft>
              <a:spcPct val="35000"/>
            </a:spcAft>
          </a:pPr>
          <a:r>
            <a:rPr lang="en-US"/>
            <a:t>Workspace</a:t>
          </a:r>
        </a:p>
      </dgm:t>
    </dgm:pt>
    <dgm:pt modelId="{CCF68ADE-40B6-47D0-93C1-88EC13ADC8AC}" type="parTrans" cxnId="{81E36821-03E4-4660-B645-FEB41CBFB73C}">
      <dgm:prSet/>
      <dgm:spPr/>
      <dgm:t>
        <a:bodyPr/>
        <a:lstStyle/>
        <a:p>
          <a:endParaRPr lang="en-US"/>
        </a:p>
      </dgm:t>
    </dgm:pt>
    <dgm:pt modelId="{630D3E0B-D1D7-4E1A-8193-515AA5E1866F}" type="sibTrans" cxnId="{81E36821-03E4-4660-B645-FEB41CBFB73C}">
      <dgm:prSet/>
      <dgm:spPr/>
      <dgm:t>
        <a:bodyPr/>
        <a:lstStyle/>
        <a:p>
          <a:endParaRPr lang="en-US"/>
        </a:p>
      </dgm:t>
    </dgm:pt>
    <dgm:pt modelId="{0FC52635-0232-41D0-B06A-0359B760F00B}" type="asst">
      <dgm:prSet phldr="0" custT="0"/>
      <dgm:spPr/>
      <dgm:t>
        <a:bodyPr vert="horz" wrap="square"/>
        <a:lstStyle/>
        <a:p>
          <a:pPr>
            <a:lnSpc>
              <a:spcPct val="100000"/>
            </a:lnSpc>
            <a:spcBef>
              <a:spcPct val="0"/>
            </a:spcBef>
            <a:spcAft>
              <a:spcPct val="35000"/>
            </a:spcAft>
          </a:pPr>
          <a:r>
            <a:rPr lang="en-US"/>
            <a:t>Correct sample</a:t>
          </a:r>
        </a:p>
      </dgm:t>
    </dgm:pt>
    <dgm:pt modelId="{4E969B47-52D9-4B2A-BB91-38AAA340C6AB}" type="parTrans" cxnId="{07B390B9-A6FD-4F0E-8A5D-2094335067DE}">
      <dgm:prSet/>
      <dgm:spPr/>
    </dgm:pt>
    <dgm:pt modelId="{BEF75913-8504-4071-9EA5-8A15B1B403D7}" type="sibTrans" cxnId="{07B390B9-A6FD-4F0E-8A5D-2094335067DE}">
      <dgm:prSet/>
      <dgm:spPr/>
    </dgm:pt>
    <dgm:pt modelId="{92B4A39F-AA92-4951-8045-7F6EF2631BFB}" type="asst">
      <dgm:prSet phldr="0" custT="0"/>
      <dgm:spPr/>
      <dgm:t>
        <a:bodyPr vert="horz" wrap="square"/>
        <a:lstStyle/>
        <a:p>
          <a:pPr>
            <a:lnSpc>
              <a:spcPct val="100000"/>
            </a:lnSpc>
            <a:spcBef>
              <a:spcPct val="0"/>
            </a:spcBef>
            <a:spcAft>
              <a:spcPct val="35000"/>
            </a:spcAft>
          </a:pPr>
          <a:r>
            <a:rPr lang="en-US"/>
            <a:t>image upload</a:t>
          </a:r>
        </a:p>
      </dgm:t>
    </dgm:pt>
    <dgm:pt modelId="{BE387B6A-9A79-4976-80A3-C9A89FA1CFA7}" type="parTrans" cxnId="{E64C1A4A-F07A-444E-BEBC-B4112DD5EC33}">
      <dgm:prSet/>
      <dgm:spPr/>
    </dgm:pt>
    <dgm:pt modelId="{1B10F9CF-C218-447C-87BD-6C28A5563F3F}" type="sibTrans" cxnId="{E64C1A4A-F07A-444E-BEBC-B4112DD5EC33}">
      <dgm:prSet/>
      <dgm:spPr/>
    </dgm:pt>
    <dgm:pt modelId="{95A39FC7-76A2-46DC-B4A2-24B12BE5C8BD}" type="asst">
      <dgm:prSet phldr="0" custT="0"/>
      <dgm:spPr/>
      <dgm:t>
        <a:bodyPr vert="horz" wrap="square"/>
        <a:lstStyle/>
        <a:p>
          <a:pPr>
            <a:lnSpc>
              <a:spcPct val="100000"/>
            </a:lnSpc>
            <a:spcBef>
              <a:spcPct val="0"/>
            </a:spcBef>
            <a:spcAft>
              <a:spcPct val="35000"/>
            </a:spcAft>
          </a:pPr>
          <a:r>
            <a:rPr lang="en-US"/>
            <a:t>Custimize OMR</a:t>
          </a:r>
        </a:p>
      </dgm:t>
    </dgm:pt>
    <dgm:pt modelId="{356B8E9B-B6F7-4E54-BB04-9E91EA55C0ED}" type="parTrans" cxnId="{0B9A081E-9DDB-494F-B7C8-337E1B9571C3}">
      <dgm:prSet/>
      <dgm:spPr/>
    </dgm:pt>
    <dgm:pt modelId="{22743C3C-BB2E-4DA7-89FF-1A276674786E}" type="sibTrans" cxnId="{0B9A081E-9DDB-494F-B7C8-337E1B9571C3}">
      <dgm:prSet/>
      <dgm:spPr/>
    </dgm:pt>
    <dgm:pt modelId="{A0759032-1C3C-4D43-A65A-0F68D338A14B}" type="asst">
      <dgm:prSet phldr="0" custT="0"/>
      <dgm:spPr/>
      <dgm:t>
        <a:bodyPr vert="horz" wrap="square"/>
        <a:lstStyle/>
        <a:p>
          <a:pPr>
            <a:lnSpc>
              <a:spcPct val="100000"/>
            </a:lnSpc>
            <a:spcBef>
              <a:spcPct val="0"/>
            </a:spcBef>
            <a:spcAft>
              <a:spcPct val="35000"/>
            </a:spcAft>
          </a:pPr>
          <a:r>
            <a:rPr lang="en-US"/>
            <a:t>Check OMR</a:t>
          </a:r>
        </a:p>
      </dgm:t>
    </dgm:pt>
    <dgm:pt modelId="{401A8908-B4C1-4C6B-A16F-E773A6BE9BAB}" type="parTrans" cxnId="{8D3F0349-2E88-4CD7-8E17-EACB9C4DF9BB}">
      <dgm:prSet/>
      <dgm:spPr/>
    </dgm:pt>
    <dgm:pt modelId="{CDCDA5BC-1790-4C80-924E-5E7061753DF9}" type="sibTrans" cxnId="{8D3F0349-2E88-4CD7-8E17-EACB9C4DF9BB}">
      <dgm:prSet/>
      <dgm:spPr/>
    </dgm:pt>
    <dgm:pt modelId="{85E60402-61C2-4C83-9110-731DD7CA9A36}">
      <dgm:prSet phldr="0" custT="0"/>
      <dgm:spPr/>
      <dgm:t>
        <a:bodyPr vert="horz" wrap="square"/>
        <a:lstStyle/>
        <a:p>
          <a:pPr>
            <a:lnSpc>
              <a:spcPct val="100000"/>
            </a:lnSpc>
            <a:spcBef>
              <a:spcPct val="0"/>
            </a:spcBef>
            <a:spcAft>
              <a:spcPct val="35000"/>
            </a:spcAft>
          </a:pPr>
          <a:r>
            <a:rPr lang="en-US"/>
            <a:t>Exams</a:t>
          </a:r>
        </a:p>
      </dgm:t>
    </dgm:pt>
    <dgm:pt modelId="{3ECC6A0B-2093-42C4-92B2-D1543069E3CF}" type="parTrans" cxnId="{26D20F69-25F7-4925-8C03-EFC93B81840C}">
      <dgm:prSet/>
      <dgm:spPr/>
    </dgm:pt>
    <dgm:pt modelId="{A3B61F27-F5F0-4A78-BA98-98E2170A821B}" type="sibTrans" cxnId="{26D20F69-25F7-4925-8C03-EFC93B81840C}">
      <dgm:prSet/>
      <dgm:spPr/>
    </dgm:pt>
    <dgm:pt modelId="{3760A4DE-6CDA-4D81-A398-3CDA17143088}">
      <dgm:prSet phldr="0" custT="0"/>
      <dgm:spPr/>
      <dgm:t>
        <a:bodyPr vert="horz" wrap="square"/>
        <a:lstStyle/>
        <a:p>
          <a:pPr>
            <a:lnSpc>
              <a:spcPct val="100000"/>
            </a:lnSpc>
            <a:spcBef>
              <a:spcPct val="0"/>
            </a:spcBef>
            <a:spcAft>
              <a:spcPct val="35000"/>
            </a:spcAft>
          </a:pPr>
          <a:r>
            <a:rPr lang="en-US"/>
            <a:t>Show previous Exam list</a:t>
          </a:r>
        </a:p>
      </dgm:t>
    </dgm:pt>
    <dgm:pt modelId="{511E54B6-7122-46EB-9DC7-F5F7DE1B2BB9}" type="parTrans" cxnId="{D3D06318-53B4-4E79-A08D-090673F624F8}">
      <dgm:prSet/>
      <dgm:spPr/>
    </dgm:pt>
    <dgm:pt modelId="{5313755F-F6AE-4132-91CE-CF5DDC0A7353}" type="sibTrans" cxnId="{D3D06318-53B4-4E79-A08D-090673F624F8}">
      <dgm:prSet/>
      <dgm:spPr/>
    </dgm:pt>
    <dgm:pt modelId="{0B06ED43-CD74-4BD2-A4A6-0E3DE22B0E91}">
      <dgm:prSet phldr="0" custT="0"/>
      <dgm:spPr/>
      <dgm:t>
        <a:bodyPr vert="horz" wrap="square"/>
        <a:lstStyle/>
        <a:p>
          <a:pPr>
            <a:lnSpc>
              <a:spcPct val="100000"/>
            </a:lnSpc>
            <a:spcBef>
              <a:spcPct val="0"/>
            </a:spcBef>
            <a:spcAft>
              <a:spcPct val="35000"/>
            </a:spcAft>
          </a:pPr>
          <a:r>
            <a:rPr lang="en-US"/>
            <a:t>Show Result </a:t>
          </a:r>
        </a:p>
      </dgm:t>
    </dgm:pt>
    <dgm:pt modelId="{A75A3897-90A2-434F-A785-3C557A4A67D0}" type="parTrans" cxnId="{DF46A7A0-A2EE-489B-987A-1E24EE1AA8E5}">
      <dgm:prSet/>
      <dgm:spPr/>
    </dgm:pt>
    <dgm:pt modelId="{525367CE-4E69-4DA4-B50B-A0EF19A22CD4}" type="sibTrans" cxnId="{DF46A7A0-A2EE-489B-987A-1E24EE1AA8E5}">
      <dgm:prSet/>
      <dgm:spPr/>
    </dgm:pt>
    <dgm:pt modelId="{E498DC9C-C5AC-4482-A26F-3B99DC5D79F0}" type="pres">
      <dgm:prSet presAssocID="{A77D31B3-3808-4FBA-8FA4-CC8D448A173E}" presName="hierChild1" presStyleCnt="0">
        <dgm:presLayoutVars>
          <dgm:orgChart val="1"/>
          <dgm:chPref val="1"/>
          <dgm:dir/>
          <dgm:animOne val="branch"/>
          <dgm:animLvl val="lvl"/>
          <dgm:resizeHandles/>
        </dgm:presLayoutVars>
      </dgm:prSet>
      <dgm:spPr/>
    </dgm:pt>
    <dgm:pt modelId="{F728C3E8-5128-4BB6-90CC-A86769ECE335}" type="pres">
      <dgm:prSet presAssocID="{47C757F0-AA23-46BE-9311-EA432CDEEAA1}" presName="hierRoot1" presStyleCnt="0">
        <dgm:presLayoutVars>
          <dgm:hierBranch val="init"/>
        </dgm:presLayoutVars>
      </dgm:prSet>
      <dgm:spPr/>
    </dgm:pt>
    <dgm:pt modelId="{79147750-B6BF-43FD-83A0-7ACDC9B53EFF}" type="pres">
      <dgm:prSet presAssocID="{47C757F0-AA23-46BE-9311-EA432CDEEAA1}" presName="rootComposite1" presStyleCnt="0"/>
      <dgm:spPr/>
    </dgm:pt>
    <dgm:pt modelId="{AE79172D-D441-42BB-84EA-E3D989670DED}" type="pres">
      <dgm:prSet presAssocID="{47C757F0-AA23-46BE-9311-EA432CDEEAA1}" presName="rootText1" presStyleLbl="node0" presStyleIdx="0" presStyleCnt="1" custLinFactNeighborX="-2222" custLinFactNeighborY="-3638">
        <dgm:presLayoutVars>
          <dgm:chPref val="3"/>
        </dgm:presLayoutVars>
      </dgm:prSet>
      <dgm:spPr/>
    </dgm:pt>
    <dgm:pt modelId="{86420519-308D-4A6A-8FEA-6FB2E39BA448}" type="pres">
      <dgm:prSet presAssocID="{47C757F0-AA23-46BE-9311-EA432CDEEAA1}" presName="rootConnector1" presStyleLbl="node1" presStyleIdx="0" presStyleCnt="0"/>
      <dgm:spPr/>
    </dgm:pt>
    <dgm:pt modelId="{9A0FF10C-81C7-47CD-A320-768F2009480B}" type="pres">
      <dgm:prSet presAssocID="{47C757F0-AA23-46BE-9311-EA432CDEEAA1}" presName="hierChild2" presStyleCnt="0"/>
      <dgm:spPr/>
    </dgm:pt>
    <dgm:pt modelId="{6A259130-4455-44E0-969B-948D1249687E}" type="pres">
      <dgm:prSet presAssocID="{EACD17F5-D793-4A43-B489-D1804D50CFEF}" presName="Name37" presStyleLbl="parChTrans1D2" presStyleIdx="0" presStyleCnt="5"/>
      <dgm:spPr/>
    </dgm:pt>
    <dgm:pt modelId="{D6C5C065-A308-417C-8ECC-04FC2BEC646C}" type="pres">
      <dgm:prSet presAssocID="{12714FC6-8B41-47E5-91DD-F02D34D23B93}" presName="hierRoot2" presStyleCnt="0">
        <dgm:presLayoutVars>
          <dgm:hierBranch val="init"/>
        </dgm:presLayoutVars>
      </dgm:prSet>
      <dgm:spPr/>
    </dgm:pt>
    <dgm:pt modelId="{E36491EF-5019-46FD-BC82-1BD579B9EE0E}" type="pres">
      <dgm:prSet presAssocID="{12714FC6-8B41-47E5-91DD-F02D34D23B93}" presName="rootComposite" presStyleCnt="0"/>
      <dgm:spPr/>
    </dgm:pt>
    <dgm:pt modelId="{43B7C837-49D6-40CE-BBAB-953D9E4BA7ED}" type="pres">
      <dgm:prSet presAssocID="{12714FC6-8B41-47E5-91DD-F02D34D23B93}" presName="rootText" presStyleLbl="node2" presStyleIdx="0" presStyleCnt="5">
        <dgm:presLayoutVars>
          <dgm:chPref val="3"/>
        </dgm:presLayoutVars>
      </dgm:prSet>
      <dgm:spPr/>
    </dgm:pt>
    <dgm:pt modelId="{9A037140-9B69-4B9F-A134-F2F2EB0F2E32}" type="pres">
      <dgm:prSet presAssocID="{12714FC6-8B41-47E5-91DD-F02D34D23B93}" presName="rootConnector" presStyleLbl="node2" presStyleIdx="0" presStyleCnt="5"/>
      <dgm:spPr/>
    </dgm:pt>
    <dgm:pt modelId="{FA37AA5D-87C2-47F6-9B72-B753C073E744}" type="pres">
      <dgm:prSet presAssocID="{12714FC6-8B41-47E5-91DD-F02D34D23B93}" presName="hierChild4" presStyleCnt="0"/>
      <dgm:spPr/>
    </dgm:pt>
    <dgm:pt modelId="{A7309641-2A58-41EA-9E42-56812CF298ED}" type="pres">
      <dgm:prSet presAssocID="{12714FC6-8B41-47E5-91DD-F02D34D23B93}" presName="hierChild5" presStyleCnt="0"/>
      <dgm:spPr/>
    </dgm:pt>
    <dgm:pt modelId="{C5DA3F9A-76B5-4427-B8F9-3BF6CBDE1D73}" type="pres">
      <dgm:prSet presAssocID="{5FC11364-4CCB-4716-AD6C-FD1CB9C9F511}" presName="Name37" presStyleLbl="parChTrans1D2" presStyleIdx="1" presStyleCnt="5"/>
      <dgm:spPr/>
    </dgm:pt>
    <dgm:pt modelId="{0A7ADE22-36FF-4B9E-AF19-FC91FAC8075E}" type="pres">
      <dgm:prSet presAssocID="{2C97A359-DC51-43D9-A68A-BBFD05656B58}" presName="hierRoot2" presStyleCnt="0">
        <dgm:presLayoutVars>
          <dgm:hierBranch val="init"/>
        </dgm:presLayoutVars>
      </dgm:prSet>
      <dgm:spPr/>
    </dgm:pt>
    <dgm:pt modelId="{B16D2BA1-4114-4E94-BE1A-7331E1981077}" type="pres">
      <dgm:prSet presAssocID="{2C97A359-DC51-43D9-A68A-BBFD05656B58}" presName="rootComposite" presStyleCnt="0"/>
      <dgm:spPr/>
    </dgm:pt>
    <dgm:pt modelId="{D3CE97AA-43C8-4529-A988-BC2BBEC88AFC}" type="pres">
      <dgm:prSet presAssocID="{2C97A359-DC51-43D9-A68A-BBFD05656B58}" presName="rootText" presStyleLbl="node2" presStyleIdx="1" presStyleCnt="5">
        <dgm:presLayoutVars>
          <dgm:chPref val="3"/>
        </dgm:presLayoutVars>
      </dgm:prSet>
      <dgm:spPr/>
    </dgm:pt>
    <dgm:pt modelId="{18A24C2F-9DB4-41CF-BE27-EB47C489F3E7}" type="pres">
      <dgm:prSet presAssocID="{2C97A359-DC51-43D9-A68A-BBFD05656B58}" presName="rootConnector" presStyleLbl="node2" presStyleIdx="1" presStyleCnt="5"/>
      <dgm:spPr/>
    </dgm:pt>
    <dgm:pt modelId="{C9C38F46-A897-4DAA-9935-C4BE980D00B7}" type="pres">
      <dgm:prSet presAssocID="{2C97A359-DC51-43D9-A68A-BBFD05656B58}" presName="hierChild4" presStyleCnt="0"/>
      <dgm:spPr/>
    </dgm:pt>
    <dgm:pt modelId="{C4023DDC-0567-4E77-ADEA-90A3427C1B55}" type="pres">
      <dgm:prSet presAssocID="{2C97A359-DC51-43D9-A68A-BBFD05656B58}" presName="hierChild5" presStyleCnt="0"/>
      <dgm:spPr/>
    </dgm:pt>
    <dgm:pt modelId="{F492B679-3C8C-4E72-95A8-8B81298826E7}" type="pres">
      <dgm:prSet presAssocID="{8D5FB264-0A5C-4C3A-85B7-453D9BD837DF}" presName="Name37" presStyleLbl="parChTrans1D2" presStyleIdx="2" presStyleCnt="5"/>
      <dgm:spPr/>
    </dgm:pt>
    <dgm:pt modelId="{C6F584B9-7EA2-46D8-913B-8F508509ECAB}" type="pres">
      <dgm:prSet presAssocID="{4EC42421-831D-4CD3-8215-2AF4300F9C01}" presName="hierRoot2" presStyleCnt="0">
        <dgm:presLayoutVars>
          <dgm:hierBranch val="init"/>
        </dgm:presLayoutVars>
      </dgm:prSet>
      <dgm:spPr/>
    </dgm:pt>
    <dgm:pt modelId="{6CAD9CE6-86A1-4F7D-98A6-3AF53F55F9E3}" type="pres">
      <dgm:prSet presAssocID="{4EC42421-831D-4CD3-8215-2AF4300F9C01}" presName="rootComposite" presStyleCnt="0"/>
      <dgm:spPr/>
    </dgm:pt>
    <dgm:pt modelId="{08A0D1D2-3A20-4D63-8E35-B7C8B6B16D48}" type="pres">
      <dgm:prSet presAssocID="{4EC42421-831D-4CD3-8215-2AF4300F9C01}" presName="rootText" presStyleLbl="node2" presStyleIdx="2" presStyleCnt="5">
        <dgm:presLayoutVars>
          <dgm:chPref val="3"/>
        </dgm:presLayoutVars>
      </dgm:prSet>
      <dgm:spPr/>
    </dgm:pt>
    <dgm:pt modelId="{6238C53E-A961-488B-8FBD-6EC13507B069}" type="pres">
      <dgm:prSet presAssocID="{4EC42421-831D-4CD3-8215-2AF4300F9C01}" presName="rootConnector" presStyleLbl="node2" presStyleIdx="2" presStyleCnt="5"/>
      <dgm:spPr/>
    </dgm:pt>
    <dgm:pt modelId="{A9C46FD3-3BE9-4E6E-BFF6-B0B42B13F857}" type="pres">
      <dgm:prSet presAssocID="{4EC42421-831D-4CD3-8215-2AF4300F9C01}" presName="hierChild4" presStyleCnt="0"/>
      <dgm:spPr/>
    </dgm:pt>
    <dgm:pt modelId="{A663BBFB-A120-4F5B-82EC-DB644DB9966B}" type="pres">
      <dgm:prSet presAssocID="{4EC42421-831D-4CD3-8215-2AF4300F9C01}" presName="hierChild5" presStyleCnt="0"/>
      <dgm:spPr/>
    </dgm:pt>
    <dgm:pt modelId="{AB3A8128-6C86-49B7-B5CC-0153888815E5}" type="pres">
      <dgm:prSet presAssocID="{CCF68ADE-40B6-47D0-93C1-88EC13ADC8AC}" presName="Name37" presStyleLbl="parChTrans1D2" presStyleIdx="3" presStyleCnt="5"/>
      <dgm:spPr/>
    </dgm:pt>
    <dgm:pt modelId="{1A917F9A-DDE6-4568-B35C-7FABCEF0A586}" type="pres">
      <dgm:prSet presAssocID="{CF717C8A-B40B-4AFF-BF49-65ABB7DF8190}" presName="hierRoot2" presStyleCnt="0">
        <dgm:presLayoutVars>
          <dgm:hierBranch val="init"/>
        </dgm:presLayoutVars>
      </dgm:prSet>
      <dgm:spPr/>
    </dgm:pt>
    <dgm:pt modelId="{FA949B67-3DB7-47FA-97C9-4A653E762F22}" type="pres">
      <dgm:prSet presAssocID="{CF717C8A-B40B-4AFF-BF49-65ABB7DF8190}" presName="rootComposite" presStyleCnt="0"/>
      <dgm:spPr/>
    </dgm:pt>
    <dgm:pt modelId="{7D64F4A3-0E55-47AC-A59B-9D5A9DC25552}" type="pres">
      <dgm:prSet presAssocID="{CF717C8A-B40B-4AFF-BF49-65ABB7DF8190}" presName="rootText" presStyleLbl="node2" presStyleIdx="3" presStyleCnt="5">
        <dgm:presLayoutVars>
          <dgm:chPref val="3"/>
        </dgm:presLayoutVars>
      </dgm:prSet>
      <dgm:spPr/>
    </dgm:pt>
    <dgm:pt modelId="{5667CB49-EC34-46BC-AD2D-72F3BD95D049}" type="pres">
      <dgm:prSet presAssocID="{CF717C8A-B40B-4AFF-BF49-65ABB7DF8190}" presName="rootConnector" presStyleLbl="node2" presStyleIdx="3" presStyleCnt="5"/>
      <dgm:spPr/>
    </dgm:pt>
    <dgm:pt modelId="{EB3A10DA-2FA4-4DAD-8341-8078D7F83716}" type="pres">
      <dgm:prSet presAssocID="{CF717C8A-B40B-4AFF-BF49-65ABB7DF8190}" presName="hierChild4" presStyleCnt="0"/>
      <dgm:spPr/>
    </dgm:pt>
    <dgm:pt modelId="{B05C5608-85C8-433E-A928-1755312B673B}" type="pres">
      <dgm:prSet presAssocID="{CF717C8A-B40B-4AFF-BF49-65ABB7DF8190}" presName="hierChild5" presStyleCnt="0"/>
      <dgm:spPr/>
    </dgm:pt>
    <dgm:pt modelId="{122BEAB4-10C6-449B-BB3F-252D83250F65}" type="pres">
      <dgm:prSet presAssocID="{4E969B47-52D9-4B2A-BB91-38AAA340C6AB}" presName="Name111" presStyleLbl="parChTrans1D3" presStyleIdx="0" presStyleCnt="3"/>
      <dgm:spPr/>
    </dgm:pt>
    <dgm:pt modelId="{CAC61291-5273-418C-B20F-3E9E6716DC37}" type="pres">
      <dgm:prSet presAssocID="{0FC52635-0232-41D0-B06A-0359B760F00B}" presName="hierRoot3" presStyleCnt="0">
        <dgm:presLayoutVars>
          <dgm:hierBranch val="init"/>
        </dgm:presLayoutVars>
      </dgm:prSet>
      <dgm:spPr/>
    </dgm:pt>
    <dgm:pt modelId="{067FE09C-8878-4F05-ABA4-29585E16A08B}" type="pres">
      <dgm:prSet presAssocID="{0FC52635-0232-41D0-B06A-0359B760F00B}" presName="rootComposite3" presStyleCnt="0"/>
      <dgm:spPr/>
    </dgm:pt>
    <dgm:pt modelId="{7D906822-35D4-49BE-8AA3-807769BEB2FF}" type="pres">
      <dgm:prSet presAssocID="{0FC52635-0232-41D0-B06A-0359B760F00B}" presName="rootText3" presStyleLbl="asst2" presStyleIdx="0" presStyleCnt="4">
        <dgm:presLayoutVars>
          <dgm:chPref val="3"/>
        </dgm:presLayoutVars>
      </dgm:prSet>
      <dgm:spPr/>
    </dgm:pt>
    <dgm:pt modelId="{704C5EAC-A6FE-4351-B6F1-23AA855C9700}" type="pres">
      <dgm:prSet presAssocID="{0FC52635-0232-41D0-B06A-0359B760F00B}" presName="rootConnector3" presStyleLbl="asst2" presStyleIdx="0" presStyleCnt="4"/>
      <dgm:spPr/>
    </dgm:pt>
    <dgm:pt modelId="{48636984-E5FB-4E2C-8093-F47F6303461F}" type="pres">
      <dgm:prSet presAssocID="{0FC52635-0232-41D0-B06A-0359B760F00B}" presName="hierChild6" presStyleCnt="0"/>
      <dgm:spPr/>
    </dgm:pt>
    <dgm:pt modelId="{9ABA6664-E47A-42EA-8CFF-F23BA7A60704}" type="pres">
      <dgm:prSet presAssocID="{0FC52635-0232-41D0-B06A-0359B760F00B}" presName="hierChild7" presStyleCnt="0"/>
      <dgm:spPr/>
    </dgm:pt>
    <dgm:pt modelId="{5EBB0028-AFC8-47C0-93AA-44C77CC1583D}" type="pres">
      <dgm:prSet presAssocID="{BE387B6A-9A79-4976-80A3-C9A89FA1CFA7}" presName="Name111" presStyleLbl="parChTrans1D4" presStyleIdx="0" presStyleCnt="3"/>
      <dgm:spPr/>
    </dgm:pt>
    <dgm:pt modelId="{F1646B34-B73D-40C0-ABF3-F66CF93AD1AA}" type="pres">
      <dgm:prSet presAssocID="{92B4A39F-AA92-4951-8045-7F6EF2631BFB}" presName="hierRoot3" presStyleCnt="0">
        <dgm:presLayoutVars>
          <dgm:hierBranch val="init"/>
        </dgm:presLayoutVars>
      </dgm:prSet>
      <dgm:spPr/>
    </dgm:pt>
    <dgm:pt modelId="{AA43A676-A4D2-4545-BB3B-E7D33553BDB9}" type="pres">
      <dgm:prSet presAssocID="{92B4A39F-AA92-4951-8045-7F6EF2631BFB}" presName="rootComposite3" presStyleCnt="0"/>
      <dgm:spPr/>
    </dgm:pt>
    <dgm:pt modelId="{8D9307B7-6ECF-46F1-A993-A7F64F4BDF4B}" type="pres">
      <dgm:prSet presAssocID="{92B4A39F-AA92-4951-8045-7F6EF2631BFB}" presName="rootText3" presStyleLbl="asst2" presStyleIdx="1" presStyleCnt="4">
        <dgm:presLayoutVars>
          <dgm:chPref val="3"/>
        </dgm:presLayoutVars>
      </dgm:prSet>
      <dgm:spPr/>
    </dgm:pt>
    <dgm:pt modelId="{15676FDF-8006-4856-9715-74A4F3BF95F1}" type="pres">
      <dgm:prSet presAssocID="{92B4A39F-AA92-4951-8045-7F6EF2631BFB}" presName="rootConnector3" presStyleLbl="asst2" presStyleIdx="1" presStyleCnt="4"/>
      <dgm:spPr/>
    </dgm:pt>
    <dgm:pt modelId="{2D40375D-AD38-478E-AD6C-53D708332CBA}" type="pres">
      <dgm:prSet presAssocID="{92B4A39F-AA92-4951-8045-7F6EF2631BFB}" presName="hierChild6" presStyleCnt="0"/>
      <dgm:spPr/>
    </dgm:pt>
    <dgm:pt modelId="{D06BB077-E31D-4662-ACA2-53A703859CA2}" type="pres">
      <dgm:prSet presAssocID="{92B4A39F-AA92-4951-8045-7F6EF2631BFB}" presName="hierChild7" presStyleCnt="0"/>
      <dgm:spPr/>
    </dgm:pt>
    <dgm:pt modelId="{EDEC0219-7484-46C0-ABB9-181577F2F6CA}" type="pres">
      <dgm:prSet presAssocID="{356B8E9B-B6F7-4E54-BB04-9E91EA55C0ED}" presName="Name111" presStyleLbl="parChTrans1D4" presStyleIdx="1" presStyleCnt="3"/>
      <dgm:spPr/>
    </dgm:pt>
    <dgm:pt modelId="{B0F1100A-562E-4650-9BCC-DA7555D137FD}" type="pres">
      <dgm:prSet presAssocID="{95A39FC7-76A2-46DC-B4A2-24B12BE5C8BD}" presName="hierRoot3" presStyleCnt="0">
        <dgm:presLayoutVars>
          <dgm:hierBranch val="init"/>
        </dgm:presLayoutVars>
      </dgm:prSet>
      <dgm:spPr/>
    </dgm:pt>
    <dgm:pt modelId="{696B390B-E48C-48A7-BC44-239A76C09BCE}" type="pres">
      <dgm:prSet presAssocID="{95A39FC7-76A2-46DC-B4A2-24B12BE5C8BD}" presName="rootComposite3" presStyleCnt="0"/>
      <dgm:spPr/>
    </dgm:pt>
    <dgm:pt modelId="{65DB9F16-4FBA-48A5-AEC3-4AF6BF187E2E}" type="pres">
      <dgm:prSet presAssocID="{95A39FC7-76A2-46DC-B4A2-24B12BE5C8BD}" presName="rootText3" presStyleLbl="asst2" presStyleIdx="2" presStyleCnt="4">
        <dgm:presLayoutVars>
          <dgm:chPref val="3"/>
        </dgm:presLayoutVars>
      </dgm:prSet>
      <dgm:spPr/>
    </dgm:pt>
    <dgm:pt modelId="{4F9C4B36-B23C-41C4-B773-14D9D876E298}" type="pres">
      <dgm:prSet presAssocID="{95A39FC7-76A2-46DC-B4A2-24B12BE5C8BD}" presName="rootConnector3" presStyleLbl="asst2" presStyleIdx="2" presStyleCnt="4"/>
      <dgm:spPr/>
    </dgm:pt>
    <dgm:pt modelId="{FABE077D-AC9F-4F4B-9624-240DEAA40663}" type="pres">
      <dgm:prSet presAssocID="{95A39FC7-76A2-46DC-B4A2-24B12BE5C8BD}" presName="hierChild6" presStyleCnt="0"/>
      <dgm:spPr/>
    </dgm:pt>
    <dgm:pt modelId="{906A16C3-4D88-4D56-AEF6-A348D0652CAB}" type="pres">
      <dgm:prSet presAssocID="{95A39FC7-76A2-46DC-B4A2-24B12BE5C8BD}" presName="hierChild7" presStyleCnt="0"/>
      <dgm:spPr/>
    </dgm:pt>
    <dgm:pt modelId="{FA5F7952-E81F-4F0C-806D-901BCAA13936}" type="pres">
      <dgm:prSet presAssocID="{401A8908-B4C1-4C6B-A16F-E773A6BE9BAB}" presName="Name111" presStyleLbl="parChTrans1D3" presStyleIdx="1" presStyleCnt="3"/>
      <dgm:spPr/>
    </dgm:pt>
    <dgm:pt modelId="{E1758796-9D05-4124-BD30-93BADD211175}" type="pres">
      <dgm:prSet presAssocID="{A0759032-1C3C-4D43-A65A-0F68D338A14B}" presName="hierRoot3" presStyleCnt="0">
        <dgm:presLayoutVars>
          <dgm:hierBranch val="init"/>
        </dgm:presLayoutVars>
      </dgm:prSet>
      <dgm:spPr/>
    </dgm:pt>
    <dgm:pt modelId="{56C2B7A7-A444-4EE9-A970-250422860221}" type="pres">
      <dgm:prSet presAssocID="{A0759032-1C3C-4D43-A65A-0F68D338A14B}" presName="rootComposite3" presStyleCnt="0"/>
      <dgm:spPr/>
    </dgm:pt>
    <dgm:pt modelId="{65A0EA61-318D-4A3B-9B89-001D8FE1FA53}" type="pres">
      <dgm:prSet presAssocID="{A0759032-1C3C-4D43-A65A-0F68D338A14B}" presName="rootText3" presStyleLbl="asst2" presStyleIdx="3" presStyleCnt="4">
        <dgm:presLayoutVars>
          <dgm:chPref val="3"/>
        </dgm:presLayoutVars>
      </dgm:prSet>
      <dgm:spPr/>
    </dgm:pt>
    <dgm:pt modelId="{CF013E50-D1EF-49D7-8C66-B96C244381E3}" type="pres">
      <dgm:prSet presAssocID="{A0759032-1C3C-4D43-A65A-0F68D338A14B}" presName="rootConnector3" presStyleLbl="asst2" presStyleIdx="3" presStyleCnt="4"/>
      <dgm:spPr/>
    </dgm:pt>
    <dgm:pt modelId="{F42D816B-5067-424E-BEBA-A4E3B84D8D21}" type="pres">
      <dgm:prSet presAssocID="{A0759032-1C3C-4D43-A65A-0F68D338A14B}" presName="hierChild6" presStyleCnt="0"/>
      <dgm:spPr/>
    </dgm:pt>
    <dgm:pt modelId="{B36F6A98-4517-43FE-9BEB-CE368CEEC613}" type="pres">
      <dgm:prSet presAssocID="{A0759032-1C3C-4D43-A65A-0F68D338A14B}" presName="hierChild7" presStyleCnt="0"/>
      <dgm:spPr/>
    </dgm:pt>
    <dgm:pt modelId="{CD7DDB09-9C60-4160-A023-C2E8B44909C6}" type="pres">
      <dgm:prSet presAssocID="{3ECC6A0B-2093-42C4-92B2-D1543069E3CF}" presName="Name37" presStyleLbl="parChTrans1D2" presStyleIdx="4" presStyleCnt="5"/>
      <dgm:spPr/>
    </dgm:pt>
    <dgm:pt modelId="{5C3F7068-E675-4173-95AD-1C737D6E9844}" type="pres">
      <dgm:prSet presAssocID="{85E60402-61C2-4C83-9110-731DD7CA9A36}" presName="hierRoot2" presStyleCnt="0">
        <dgm:presLayoutVars>
          <dgm:hierBranch val="init"/>
        </dgm:presLayoutVars>
      </dgm:prSet>
      <dgm:spPr/>
    </dgm:pt>
    <dgm:pt modelId="{E5E5B3B7-7CB6-4D1F-BE72-26418C44BD24}" type="pres">
      <dgm:prSet presAssocID="{85E60402-61C2-4C83-9110-731DD7CA9A36}" presName="rootComposite" presStyleCnt="0"/>
      <dgm:spPr/>
    </dgm:pt>
    <dgm:pt modelId="{42BAC651-3DE2-46DD-A542-6277DF46A9F9}" type="pres">
      <dgm:prSet presAssocID="{85E60402-61C2-4C83-9110-731DD7CA9A36}" presName="rootText" presStyleLbl="node2" presStyleIdx="4" presStyleCnt="5">
        <dgm:presLayoutVars>
          <dgm:chPref val="3"/>
        </dgm:presLayoutVars>
      </dgm:prSet>
      <dgm:spPr/>
    </dgm:pt>
    <dgm:pt modelId="{B28C34F6-0B34-4C8E-951A-AAB1C4B2E6B2}" type="pres">
      <dgm:prSet presAssocID="{85E60402-61C2-4C83-9110-731DD7CA9A36}" presName="rootConnector" presStyleLbl="node2" presStyleIdx="4" presStyleCnt="5"/>
      <dgm:spPr/>
    </dgm:pt>
    <dgm:pt modelId="{1C65ADFD-E2D4-4FBE-BDD2-A794A9D49638}" type="pres">
      <dgm:prSet presAssocID="{85E60402-61C2-4C83-9110-731DD7CA9A36}" presName="hierChild4" presStyleCnt="0"/>
      <dgm:spPr/>
    </dgm:pt>
    <dgm:pt modelId="{5E90353E-0498-4053-A672-3DF4635F72C4}" type="pres">
      <dgm:prSet presAssocID="{511E54B6-7122-46EB-9DC7-F5F7DE1B2BB9}" presName="Name37" presStyleLbl="parChTrans1D3" presStyleIdx="2" presStyleCnt="3"/>
      <dgm:spPr/>
    </dgm:pt>
    <dgm:pt modelId="{12CB0845-FAE4-43FB-BC04-3A7173580D26}" type="pres">
      <dgm:prSet presAssocID="{3760A4DE-6CDA-4D81-A398-3CDA17143088}" presName="hierRoot2" presStyleCnt="0">
        <dgm:presLayoutVars>
          <dgm:hierBranch val="init"/>
        </dgm:presLayoutVars>
      </dgm:prSet>
      <dgm:spPr/>
    </dgm:pt>
    <dgm:pt modelId="{051C69B7-2A2F-4C1F-B41C-76F4093CC59A}" type="pres">
      <dgm:prSet presAssocID="{3760A4DE-6CDA-4D81-A398-3CDA17143088}" presName="rootComposite" presStyleCnt="0"/>
      <dgm:spPr/>
    </dgm:pt>
    <dgm:pt modelId="{FB74783E-7CF3-493F-ABA1-697CEE831912}" type="pres">
      <dgm:prSet presAssocID="{3760A4DE-6CDA-4D81-A398-3CDA17143088}" presName="rootText" presStyleLbl="node3" presStyleIdx="0" presStyleCnt="1">
        <dgm:presLayoutVars>
          <dgm:chPref val="3"/>
        </dgm:presLayoutVars>
      </dgm:prSet>
      <dgm:spPr/>
    </dgm:pt>
    <dgm:pt modelId="{FCA149BB-FB61-411C-A3D8-A1C9B632391A}" type="pres">
      <dgm:prSet presAssocID="{3760A4DE-6CDA-4D81-A398-3CDA17143088}" presName="rootConnector" presStyleLbl="node3" presStyleIdx="0" presStyleCnt="1"/>
      <dgm:spPr/>
    </dgm:pt>
    <dgm:pt modelId="{44ECB932-5D4C-434F-9374-CDB0A2D18178}" type="pres">
      <dgm:prSet presAssocID="{3760A4DE-6CDA-4D81-A398-3CDA17143088}" presName="hierChild4" presStyleCnt="0"/>
      <dgm:spPr/>
    </dgm:pt>
    <dgm:pt modelId="{92376A17-C0FE-45FE-8DEE-12CDFCBC0808}" type="pres">
      <dgm:prSet presAssocID="{A75A3897-90A2-434F-A785-3C557A4A67D0}" presName="Name37" presStyleLbl="parChTrans1D4" presStyleIdx="2" presStyleCnt="3"/>
      <dgm:spPr/>
    </dgm:pt>
    <dgm:pt modelId="{B5E7C498-C9F7-4F4C-AF7E-BFB3A2830C09}" type="pres">
      <dgm:prSet presAssocID="{0B06ED43-CD74-4BD2-A4A6-0E3DE22B0E91}" presName="hierRoot2" presStyleCnt="0">
        <dgm:presLayoutVars>
          <dgm:hierBranch val="init"/>
        </dgm:presLayoutVars>
      </dgm:prSet>
      <dgm:spPr/>
    </dgm:pt>
    <dgm:pt modelId="{01C3A312-5ADE-46D4-9E8C-E9543DAEB5C0}" type="pres">
      <dgm:prSet presAssocID="{0B06ED43-CD74-4BD2-A4A6-0E3DE22B0E91}" presName="rootComposite" presStyleCnt="0"/>
      <dgm:spPr/>
    </dgm:pt>
    <dgm:pt modelId="{B9360D7F-59DD-4A97-88A6-6654A29B3541}" type="pres">
      <dgm:prSet presAssocID="{0B06ED43-CD74-4BD2-A4A6-0E3DE22B0E91}" presName="rootText" presStyleLbl="node4" presStyleIdx="0" presStyleCnt="1">
        <dgm:presLayoutVars>
          <dgm:chPref val="3"/>
        </dgm:presLayoutVars>
      </dgm:prSet>
      <dgm:spPr/>
    </dgm:pt>
    <dgm:pt modelId="{9106298A-DB7A-4AD1-BB80-E96A0DF0E77B}" type="pres">
      <dgm:prSet presAssocID="{0B06ED43-CD74-4BD2-A4A6-0E3DE22B0E91}" presName="rootConnector" presStyleLbl="node4" presStyleIdx="0" presStyleCnt="1"/>
      <dgm:spPr/>
    </dgm:pt>
    <dgm:pt modelId="{83085DB8-0666-46D0-B3F8-2242BCCE99B5}" type="pres">
      <dgm:prSet presAssocID="{0B06ED43-CD74-4BD2-A4A6-0E3DE22B0E91}" presName="hierChild4" presStyleCnt="0"/>
      <dgm:spPr/>
    </dgm:pt>
    <dgm:pt modelId="{929B6ABA-B139-485F-8916-E7B26B132DF9}" type="pres">
      <dgm:prSet presAssocID="{0B06ED43-CD74-4BD2-A4A6-0E3DE22B0E91}" presName="hierChild5" presStyleCnt="0"/>
      <dgm:spPr/>
    </dgm:pt>
    <dgm:pt modelId="{72D17F70-739B-46AD-8E64-1A82353C87B2}" type="pres">
      <dgm:prSet presAssocID="{3760A4DE-6CDA-4D81-A398-3CDA17143088}" presName="hierChild5" presStyleCnt="0"/>
      <dgm:spPr/>
    </dgm:pt>
    <dgm:pt modelId="{CF385397-0B34-4928-8EA7-551810CE5AB9}" type="pres">
      <dgm:prSet presAssocID="{85E60402-61C2-4C83-9110-731DD7CA9A36}" presName="hierChild5" presStyleCnt="0"/>
      <dgm:spPr/>
    </dgm:pt>
    <dgm:pt modelId="{0E819307-1B4E-434E-BA76-D5A4192B0663}" type="pres">
      <dgm:prSet presAssocID="{47C757F0-AA23-46BE-9311-EA432CDEEAA1}" presName="hierChild3" presStyleCnt="0"/>
      <dgm:spPr/>
    </dgm:pt>
  </dgm:ptLst>
  <dgm:cxnLst>
    <dgm:cxn modelId="{13526505-A189-4748-94D0-B7642CBAE66F}" type="presOf" srcId="{0B06ED43-CD74-4BD2-A4A6-0E3DE22B0E91}" destId="{B9360D7F-59DD-4A97-88A6-6654A29B3541}" srcOrd="1" destOrd="0" presId="urn:microsoft.com/office/officeart/2005/8/layout/orgChart1#1"/>
    <dgm:cxn modelId="{82FBBB06-4055-46F0-AEFB-DF9C328C2DA7}" type="presOf" srcId="{0FC52635-0232-41D0-B06A-0359B760F00B}" destId="{067FE09C-8878-4F05-ABA4-29585E16A08B}" srcOrd="0" destOrd="0" presId="urn:microsoft.com/office/officeart/2005/8/layout/orgChart1#1"/>
    <dgm:cxn modelId="{6670800B-C0B5-4907-AA5D-26B1F31212D6}" type="presOf" srcId="{4EC42421-831D-4CD3-8215-2AF4300F9C01}" destId="{08A0D1D2-3A20-4D63-8E35-B7C8B6B16D48}" srcOrd="1" destOrd="0" presId="urn:microsoft.com/office/officeart/2005/8/layout/orgChart1#1"/>
    <dgm:cxn modelId="{D3D06318-53B4-4E79-A08D-090673F624F8}" srcId="{85E60402-61C2-4C83-9110-731DD7CA9A36}" destId="{3760A4DE-6CDA-4D81-A398-3CDA17143088}" srcOrd="0" destOrd="0" parTransId="{511E54B6-7122-46EB-9DC7-F5F7DE1B2BB9}" sibTransId="{5313755F-F6AE-4132-91CE-CF5DDC0A7353}"/>
    <dgm:cxn modelId="{45E33B1A-B957-4FE9-A415-3489285866AC}" type="presOf" srcId="{EACD17F5-D793-4A43-B489-D1804D50CFEF}" destId="{6A259130-4455-44E0-969B-948D1249687E}" srcOrd="0" destOrd="0" presId="urn:microsoft.com/office/officeart/2005/8/layout/orgChart1#1"/>
    <dgm:cxn modelId="{0B9A081E-9DDB-494F-B7C8-337E1B9571C3}" srcId="{0FC52635-0232-41D0-B06A-0359B760F00B}" destId="{95A39FC7-76A2-46DC-B4A2-24B12BE5C8BD}" srcOrd="1" destOrd="0" parTransId="{356B8E9B-B6F7-4E54-BB04-9E91EA55C0ED}" sibTransId="{22743C3C-BB2E-4DA7-89FF-1A276674786E}"/>
    <dgm:cxn modelId="{81E36821-03E4-4660-B645-FEB41CBFB73C}" srcId="{47C757F0-AA23-46BE-9311-EA432CDEEAA1}" destId="{CF717C8A-B40B-4AFF-BF49-65ABB7DF8190}" srcOrd="3" destOrd="0" parTransId="{CCF68ADE-40B6-47D0-93C1-88EC13ADC8AC}" sibTransId="{630D3E0B-D1D7-4E1A-8193-515AA5E1866F}"/>
    <dgm:cxn modelId="{73BD3925-08E6-4273-9318-7E32B531F406}" type="presOf" srcId="{CF717C8A-B40B-4AFF-BF49-65ABB7DF8190}" destId="{5667CB49-EC34-46BC-AD2D-72F3BD95D049}" srcOrd="2" destOrd="0" presId="urn:microsoft.com/office/officeart/2005/8/layout/orgChart1#1"/>
    <dgm:cxn modelId="{8E0FE031-5FE0-4613-9711-C1EEF983521C}" type="presOf" srcId="{47C757F0-AA23-46BE-9311-EA432CDEEAA1}" destId="{86420519-308D-4A6A-8FEA-6FB2E39BA448}" srcOrd="2" destOrd="0" presId="urn:microsoft.com/office/officeart/2005/8/layout/orgChart1#1"/>
    <dgm:cxn modelId="{124FFC31-44CC-46CF-89C7-71F0B164D5D9}" type="presOf" srcId="{BE387B6A-9A79-4976-80A3-C9A89FA1CFA7}" destId="{5EBB0028-AFC8-47C0-93AA-44C77CC1583D}" srcOrd="0" destOrd="0" presId="urn:microsoft.com/office/officeart/2005/8/layout/orgChart1#1"/>
    <dgm:cxn modelId="{4893CA39-48E5-4418-A00C-9F9220F3EC0E}" type="presOf" srcId="{12714FC6-8B41-47E5-91DD-F02D34D23B93}" destId="{E36491EF-5019-46FD-BC82-1BD579B9EE0E}" srcOrd="0" destOrd="0" presId="urn:microsoft.com/office/officeart/2005/8/layout/orgChart1#1"/>
    <dgm:cxn modelId="{78BC013E-706D-4B07-91D9-3ED191B78032}" type="presOf" srcId="{CF717C8A-B40B-4AFF-BF49-65ABB7DF8190}" destId="{FA949B67-3DB7-47FA-97C9-4A653E762F22}" srcOrd="0" destOrd="0" presId="urn:microsoft.com/office/officeart/2005/8/layout/orgChart1#1"/>
    <dgm:cxn modelId="{ECB9365C-8853-4432-96EF-634CC5B90EFA}" type="presOf" srcId="{47C757F0-AA23-46BE-9311-EA432CDEEAA1}" destId="{79147750-B6BF-43FD-83A0-7ACDC9B53EFF}" srcOrd="0" destOrd="0" presId="urn:microsoft.com/office/officeart/2005/8/layout/orgChart1#1"/>
    <dgm:cxn modelId="{E4093C64-772C-4111-96D0-D93631936D8E}" type="presOf" srcId="{8D5FB264-0A5C-4C3A-85B7-453D9BD837DF}" destId="{F492B679-3C8C-4E72-95A8-8B81298826E7}" srcOrd="0" destOrd="0" presId="urn:microsoft.com/office/officeart/2005/8/layout/orgChart1#1"/>
    <dgm:cxn modelId="{93A46048-91DC-4BC3-B27C-7BFFCDE04CBB}" type="presOf" srcId="{4E969B47-52D9-4B2A-BB91-38AAA340C6AB}" destId="{122BEAB4-10C6-449B-BB3F-252D83250F65}" srcOrd="0" destOrd="0" presId="urn:microsoft.com/office/officeart/2005/8/layout/orgChart1#1"/>
    <dgm:cxn modelId="{8D3F0349-2E88-4CD7-8E17-EACB9C4DF9BB}" srcId="{CF717C8A-B40B-4AFF-BF49-65ABB7DF8190}" destId="{A0759032-1C3C-4D43-A65A-0F68D338A14B}" srcOrd="1" destOrd="0" parTransId="{401A8908-B4C1-4C6B-A16F-E773A6BE9BAB}" sibTransId="{CDCDA5BC-1790-4C80-924E-5E7061753DF9}"/>
    <dgm:cxn modelId="{26D20F69-25F7-4925-8C03-EFC93B81840C}" srcId="{47C757F0-AA23-46BE-9311-EA432CDEEAA1}" destId="{85E60402-61C2-4C83-9110-731DD7CA9A36}" srcOrd="4" destOrd="0" parTransId="{3ECC6A0B-2093-42C4-92B2-D1543069E3CF}" sibTransId="{A3B61F27-F5F0-4A78-BA98-98E2170A821B}"/>
    <dgm:cxn modelId="{E64C1A4A-F07A-444E-BEBC-B4112DD5EC33}" srcId="{0FC52635-0232-41D0-B06A-0359B760F00B}" destId="{92B4A39F-AA92-4951-8045-7F6EF2631BFB}" srcOrd="0" destOrd="0" parTransId="{BE387B6A-9A79-4976-80A3-C9A89FA1CFA7}" sibTransId="{1B10F9CF-C218-447C-87BD-6C28A5563F3F}"/>
    <dgm:cxn modelId="{27113C4B-7688-4E50-B64C-ADD942B038D8}" type="presOf" srcId="{47C757F0-AA23-46BE-9311-EA432CDEEAA1}" destId="{AE79172D-D441-42BB-84EA-E3D989670DED}" srcOrd="1" destOrd="0" presId="urn:microsoft.com/office/officeart/2005/8/layout/orgChart1#1"/>
    <dgm:cxn modelId="{1A91914D-FEBD-4F4D-B2E6-E365C225EAD2}" srcId="{47C757F0-AA23-46BE-9311-EA432CDEEAA1}" destId="{2C97A359-DC51-43D9-A68A-BBFD05656B58}" srcOrd="1" destOrd="0" parTransId="{5FC11364-4CCB-4716-AD6C-FD1CB9C9F511}" sibTransId="{6A8100A3-DEA3-4896-8E94-4C483BB3B09D}"/>
    <dgm:cxn modelId="{C45CD26F-FE97-4A47-88A3-08BF57558F07}" type="presOf" srcId="{A0759032-1C3C-4D43-A65A-0F68D338A14B}" destId="{65A0EA61-318D-4A3B-9B89-001D8FE1FA53}" srcOrd="1" destOrd="0" presId="urn:microsoft.com/office/officeart/2005/8/layout/orgChart1#1"/>
    <dgm:cxn modelId="{F1207355-4AF6-46D6-8C16-0A38C6177E31}" srcId="{47C757F0-AA23-46BE-9311-EA432CDEEAA1}" destId="{4EC42421-831D-4CD3-8215-2AF4300F9C01}" srcOrd="2" destOrd="0" parTransId="{8D5FB264-0A5C-4C3A-85B7-453D9BD837DF}" sibTransId="{A1825131-D805-48C8-BFCE-E45C02E6F5CE}"/>
    <dgm:cxn modelId="{2F86CC55-B19A-4158-B5A2-203C25C29DD2}" type="presOf" srcId="{12714FC6-8B41-47E5-91DD-F02D34D23B93}" destId="{43B7C837-49D6-40CE-BBAB-953D9E4BA7ED}" srcOrd="1" destOrd="0" presId="urn:microsoft.com/office/officeart/2005/8/layout/orgChart1#1"/>
    <dgm:cxn modelId="{25A90A58-143C-45AF-B28D-D319161A79EF}" type="presOf" srcId="{0FC52635-0232-41D0-B06A-0359B760F00B}" destId="{7D906822-35D4-49BE-8AA3-807769BEB2FF}" srcOrd="1" destOrd="0" presId="urn:microsoft.com/office/officeart/2005/8/layout/orgChart1#1"/>
    <dgm:cxn modelId="{EAC2B758-CD4A-43ED-B814-709F6BB806C4}" type="presOf" srcId="{4EC42421-831D-4CD3-8215-2AF4300F9C01}" destId="{6238C53E-A961-488B-8FBD-6EC13507B069}" srcOrd="2" destOrd="0" presId="urn:microsoft.com/office/officeart/2005/8/layout/orgChart1#1"/>
    <dgm:cxn modelId="{920B0159-A9B9-469D-BE32-B2A6E5A2281E}" type="presOf" srcId="{0B06ED43-CD74-4BD2-A4A6-0E3DE22B0E91}" destId="{01C3A312-5ADE-46D4-9E8C-E9543DAEB5C0}" srcOrd="0" destOrd="0" presId="urn:microsoft.com/office/officeart/2005/8/layout/orgChart1#1"/>
    <dgm:cxn modelId="{4BD20C85-951B-499F-985F-FD45B1BB67DD}" type="presOf" srcId="{3760A4DE-6CDA-4D81-A398-3CDA17143088}" destId="{051C69B7-2A2F-4C1F-B41C-76F4093CC59A}" srcOrd="0" destOrd="0" presId="urn:microsoft.com/office/officeart/2005/8/layout/orgChart1#1"/>
    <dgm:cxn modelId="{58D5F485-7E72-4C82-ADB1-ABB9C5B32BED}" type="presOf" srcId="{401A8908-B4C1-4C6B-A16F-E773A6BE9BAB}" destId="{FA5F7952-E81F-4F0C-806D-901BCAA13936}" srcOrd="0" destOrd="0" presId="urn:microsoft.com/office/officeart/2005/8/layout/orgChart1#1"/>
    <dgm:cxn modelId="{EE5F6A87-5EB4-4D98-A0EE-64A217818284}" type="presOf" srcId="{A0759032-1C3C-4D43-A65A-0F68D338A14B}" destId="{CF013E50-D1EF-49D7-8C66-B96C244381E3}" srcOrd="2" destOrd="0" presId="urn:microsoft.com/office/officeart/2005/8/layout/orgChart1#1"/>
    <dgm:cxn modelId="{C25D6B87-A3EE-4C01-9F21-45DE9B2A45C0}" type="presOf" srcId="{0B06ED43-CD74-4BD2-A4A6-0E3DE22B0E91}" destId="{9106298A-DB7A-4AD1-BB80-E96A0DF0E77B}" srcOrd="2" destOrd="0" presId="urn:microsoft.com/office/officeart/2005/8/layout/orgChart1#1"/>
    <dgm:cxn modelId="{234DA091-E0BD-4087-9727-34EF4D0013B7}" type="presOf" srcId="{92B4A39F-AA92-4951-8045-7F6EF2631BFB}" destId="{15676FDF-8006-4856-9715-74A4F3BF95F1}" srcOrd="2" destOrd="0" presId="urn:microsoft.com/office/officeart/2005/8/layout/orgChart1#1"/>
    <dgm:cxn modelId="{74188095-FA4A-4F72-B7B9-D5B1A064093C}" type="presOf" srcId="{A75A3897-90A2-434F-A785-3C557A4A67D0}" destId="{92376A17-C0FE-45FE-8DEE-12CDFCBC0808}" srcOrd="0" destOrd="0" presId="urn:microsoft.com/office/officeart/2005/8/layout/orgChart1#1"/>
    <dgm:cxn modelId="{CB624B9F-687E-421F-AB9C-3910556768DD}" type="presOf" srcId="{2C97A359-DC51-43D9-A68A-BBFD05656B58}" destId="{18A24C2F-9DB4-41CF-BE27-EB47C489F3E7}" srcOrd="2" destOrd="0" presId="urn:microsoft.com/office/officeart/2005/8/layout/orgChart1#1"/>
    <dgm:cxn modelId="{DF46A7A0-A2EE-489B-987A-1E24EE1AA8E5}" srcId="{3760A4DE-6CDA-4D81-A398-3CDA17143088}" destId="{0B06ED43-CD74-4BD2-A4A6-0E3DE22B0E91}" srcOrd="0" destOrd="0" parTransId="{A75A3897-90A2-434F-A785-3C557A4A67D0}" sibTransId="{525367CE-4E69-4DA4-B50B-A0EF19A22CD4}"/>
    <dgm:cxn modelId="{0279CFA6-46C6-4CC4-9AEA-6A079D70BDD8}" type="presOf" srcId="{4EC42421-831D-4CD3-8215-2AF4300F9C01}" destId="{6CAD9CE6-86A1-4F7D-98A6-3AF53F55F9E3}" srcOrd="0" destOrd="0" presId="urn:microsoft.com/office/officeart/2005/8/layout/orgChart1#1"/>
    <dgm:cxn modelId="{DB0029AA-4E46-4595-8DEF-63AB8C778C8B}" type="presOf" srcId="{A0759032-1C3C-4D43-A65A-0F68D338A14B}" destId="{56C2B7A7-A444-4EE9-A970-250422860221}" srcOrd="0" destOrd="0" presId="urn:microsoft.com/office/officeart/2005/8/layout/orgChart1#1"/>
    <dgm:cxn modelId="{318911AC-1438-4224-B01D-C35B18EACD73}" type="presOf" srcId="{CCF68ADE-40B6-47D0-93C1-88EC13ADC8AC}" destId="{AB3A8128-6C86-49B7-B5CC-0153888815E5}" srcOrd="0" destOrd="0" presId="urn:microsoft.com/office/officeart/2005/8/layout/orgChart1#1"/>
    <dgm:cxn modelId="{927C50B6-DAF3-4B21-8373-6C4251A32863}" type="presOf" srcId="{5FC11364-4CCB-4716-AD6C-FD1CB9C9F511}" destId="{C5DA3F9A-76B5-4427-B8F9-3BF6CBDE1D73}" srcOrd="0" destOrd="0" presId="urn:microsoft.com/office/officeart/2005/8/layout/orgChart1#1"/>
    <dgm:cxn modelId="{A7A4A5B6-4B93-4B85-B220-436797261AD5}" srcId="{47C757F0-AA23-46BE-9311-EA432CDEEAA1}" destId="{12714FC6-8B41-47E5-91DD-F02D34D23B93}" srcOrd="0" destOrd="0" parTransId="{EACD17F5-D793-4A43-B489-D1804D50CFEF}" sibTransId="{FA45D93F-0724-4936-AA45-E6762732A19D}"/>
    <dgm:cxn modelId="{07B390B9-A6FD-4F0E-8A5D-2094335067DE}" srcId="{CF717C8A-B40B-4AFF-BF49-65ABB7DF8190}" destId="{0FC52635-0232-41D0-B06A-0359B760F00B}" srcOrd="0" destOrd="0" parTransId="{4E969B47-52D9-4B2A-BB91-38AAA340C6AB}" sibTransId="{BEF75913-8504-4071-9EA5-8A15B1B403D7}"/>
    <dgm:cxn modelId="{B48E20BA-E8BD-41E2-B8C2-662B46B8B52A}" type="presOf" srcId="{3ECC6A0B-2093-42C4-92B2-D1543069E3CF}" destId="{CD7DDB09-9C60-4160-A023-C2E8B44909C6}" srcOrd="0" destOrd="0" presId="urn:microsoft.com/office/officeart/2005/8/layout/orgChart1#1"/>
    <dgm:cxn modelId="{71D876BD-097F-427F-BE9D-6A840BE30C29}" type="presOf" srcId="{85E60402-61C2-4C83-9110-731DD7CA9A36}" destId="{42BAC651-3DE2-46DD-A542-6277DF46A9F9}" srcOrd="1" destOrd="0" presId="urn:microsoft.com/office/officeart/2005/8/layout/orgChart1#1"/>
    <dgm:cxn modelId="{49CE6FC0-B6FF-405B-B939-3A1617C778F5}" type="presOf" srcId="{356B8E9B-B6F7-4E54-BB04-9E91EA55C0ED}" destId="{EDEC0219-7484-46C0-ABB9-181577F2F6CA}" srcOrd="0" destOrd="0" presId="urn:microsoft.com/office/officeart/2005/8/layout/orgChart1#1"/>
    <dgm:cxn modelId="{FF9203C1-7C26-4B70-8E5E-ECAB04041CA2}" type="presOf" srcId="{95A39FC7-76A2-46DC-B4A2-24B12BE5C8BD}" destId="{65DB9F16-4FBA-48A5-AEC3-4AF6BF187E2E}" srcOrd="1" destOrd="0" presId="urn:microsoft.com/office/officeart/2005/8/layout/orgChart1#1"/>
    <dgm:cxn modelId="{7B7038C7-2620-4733-AE97-74CB1D3BA323}" type="presOf" srcId="{85E60402-61C2-4C83-9110-731DD7CA9A36}" destId="{E5E5B3B7-7CB6-4D1F-BE72-26418C44BD24}" srcOrd="0" destOrd="0" presId="urn:microsoft.com/office/officeart/2005/8/layout/orgChart1#1"/>
    <dgm:cxn modelId="{8BBD7CCA-DEF6-4629-A75E-BE80DFD3F6A0}" type="presOf" srcId="{92B4A39F-AA92-4951-8045-7F6EF2631BFB}" destId="{8D9307B7-6ECF-46F1-A993-A7F64F4BDF4B}" srcOrd="1" destOrd="0" presId="urn:microsoft.com/office/officeart/2005/8/layout/orgChart1#1"/>
    <dgm:cxn modelId="{3CFDF5CB-FEE2-432D-89B7-4174C6FC2EA5}" type="presOf" srcId="{95A39FC7-76A2-46DC-B4A2-24B12BE5C8BD}" destId="{696B390B-E48C-48A7-BC44-239A76C09BCE}" srcOrd="0" destOrd="0" presId="urn:microsoft.com/office/officeart/2005/8/layout/orgChart1#1"/>
    <dgm:cxn modelId="{C1A871D0-F295-489E-AAB4-DA51519C993D}" type="presOf" srcId="{CF717C8A-B40B-4AFF-BF49-65ABB7DF8190}" destId="{7D64F4A3-0E55-47AC-A59B-9D5A9DC25552}" srcOrd="1" destOrd="0" presId="urn:microsoft.com/office/officeart/2005/8/layout/orgChart1#1"/>
    <dgm:cxn modelId="{66ADA5D0-B8EB-47CC-BDF3-616921F3BEB4}" type="presOf" srcId="{12714FC6-8B41-47E5-91DD-F02D34D23B93}" destId="{9A037140-9B69-4B9F-A134-F2F2EB0F2E32}" srcOrd="2" destOrd="0" presId="urn:microsoft.com/office/officeart/2005/8/layout/orgChart1#1"/>
    <dgm:cxn modelId="{F35B59D1-9692-4C9D-93C0-26DD22AACA19}" type="presOf" srcId="{85E60402-61C2-4C83-9110-731DD7CA9A36}" destId="{B28C34F6-0B34-4C8E-951A-AAB1C4B2E6B2}" srcOrd="2" destOrd="0" presId="urn:microsoft.com/office/officeart/2005/8/layout/orgChart1#1"/>
    <dgm:cxn modelId="{014EBAD2-E289-4865-9A45-14E6E1E26189}" type="presOf" srcId="{92B4A39F-AA92-4951-8045-7F6EF2631BFB}" destId="{AA43A676-A4D2-4545-BB3B-E7D33553BDB9}" srcOrd="0" destOrd="0" presId="urn:microsoft.com/office/officeart/2005/8/layout/orgChart1#1"/>
    <dgm:cxn modelId="{9A5B89DB-17AD-4CFF-8A0D-DE40471D74F0}" type="presOf" srcId="{2C97A359-DC51-43D9-A68A-BBFD05656B58}" destId="{B16D2BA1-4114-4E94-BE1A-7331E1981077}" srcOrd="0" destOrd="0" presId="urn:microsoft.com/office/officeart/2005/8/layout/orgChart1#1"/>
    <dgm:cxn modelId="{FC668CE8-E277-4CB8-AE92-B1A2B4A44384}" srcId="{A77D31B3-3808-4FBA-8FA4-CC8D448A173E}" destId="{47C757F0-AA23-46BE-9311-EA432CDEEAA1}" srcOrd="0" destOrd="0" parTransId="{AB39B06D-FE6C-48B2-B5B4-77CD0C8CF7AD}" sibTransId="{DF0D1C21-B79E-4875-B7FA-EF183CB48B88}"/>
    <dgm:cxn modelId="{159C94EE-8590-47BC-9E4F-8A0287A730B4}" type="presOf" srcId="{2C97A359-DC51-43D9-A68A-BBFD05656B58}" destId="{D3CE97AA-43C8-4529-A988-BC2BBEC88AFC}" srcOrd="1" destOrd="0" presId="urn:microsoft.com/office/officeart/2005/8/layout/orgChart1#1"/>
    <dgm:cxn modelId="{CC00E9EF-88D1-45E6-A66E-CC8819FC7C95}" type="presOf" srcId="{511E54B6-7122-46EB-9DC7-F5F7DE1B2BB9}" destId="{5E90353E-0498-4053-A672-3DF4635F72C4}" srcOrd="0" destOrd="0" presId="urn:microsoft.com/office/officeart/2005/8/layout/orgChart1#1"/>
    <dgm:cxn modelId="{7A2F4AF1-F5BE-40C8-849F-0D9455DAE231}" type="presOf" srcId="{95A39FC7-76A2-46DC-B4A2-24B12BE5C8BD}" destId="{4F9C4B36-B23C-41C4-B773-14D9D876E298}" srcOrd="2" destOrd="0" presId="urn:microsoft.com/office/officeart/2005/8/layout/orgChart1#1"/>
    <dgm:cxn modelId="{4DC384F3-35C5-46E8-92CA-38BDF0904354}" type="presOf" srcId="{3760A4DE-6CDA-4D81-A398-3CDA17143088}" destId="{FB74783E-7CF3-493F-ABA1-697CEE831912}" srcOrd="1" destOrd="0" presId="urn:microsoft.com/office/officeart/2005/8/layout/orgChart1#1"/>
    <dgm:cxn modelId="{33CA56FB-A2A3-478A-9C99-081FD5DE8832}" type="presOf" srcId="{A77D31B3-3808-4FBA-8FA4-CC8D448A173E}" destId="{E498DC9C-C5AC-4482-A26F-3B99DC5D79F0}" srcOrd="0" destOrd="0" presId="urn:microsoft.com/office/officeart/2005/8/layout/orgChart1#1"/>
    <dgm:cxn modelId="{82A4D9FC-99D4-4135-8B07-9A2E3A6DA81A}" type="presOf" srcId="{0FC52635-0232-41D0-B06A-0359B760F00B}" destId="{704C5EAC-A6FE-4351-B6F1-23AA855C9700}" srcOrd="2" destOrd="0" presId="urn:microsoft.com/office/officeart/2005/8/layout/orgChart1#1"/>
    <dgm:cxn modelId="{CBAC1DFF-0B2A-4AD5-BA34-A92023627E75}" type="presOf" srcId="{3760A4DE-6CDA-4D81-A398-3CDA17143088}" destId="{FCA149BB-FB61-411C-A3D8-A1C9B632391A}" srcOrd="2" destOrd="0" presId="urn:microsoft.com/office/officeart/2005/8/layout/orgChart1#1"/>
    <dgm:cxn modelId="{2C012012-CDB0-4659-BBCA-5F4742D772B8}" type="presParOf" srcId="{E498DC9C-C5AC-4482-A26F-3B99DC5D79F0}" destId="{F728C3E8-5128-4BB6-90CC-A86769ECE335}" srcOrd="0" destOrd="0" presId="urn:microsoft.com/office/officeart/2005/8/layout/orgChart1#1"/>
    <dgm:cxn modelId="{B0E8B23B-020E-4972-A9DC-7645B9B32884}" type="presParOf" srcId="{F728C3E8-5128-4BB6-90CC-A86769ECE335}" destId="{79147750-B6BF-43FD-83A0-7ACDC9B53EFF}" srcOrd="0" destOrd="0" presId="urn:microsoft.com/office/officeart/2005/8/layout/orgChart1#1"/>
    <dgm:cxn modelId="{ED7268D6-D643-4567-B855-9F3C202DBF66}" type="presParOf" srcId="{79147750-B6BF-43FD-83A0-7ACDC9B53EFF}" destId="{AE79172D-D441-42BB-84EA-E3D989670DED}" srcOrd="0" destOrd="0" presId="urn:microsoft.com/office/officeart/2005/8/layout/orgChart1#1"/>
    <dgm:cxn modelId="{3AB01EA6-B9A4-4726-9A0C-47CD39B69CFF}" type="presParOf" srcId="{79147750-B6BF-43FD-83A0-7ACDC9B53EFF}" destId="{86420519-308D-4A6A-8FEA-6FB2E39BA448}" srcOrd="1" destOrd="0" presId="urn:microsoft.com/office/officeart/2005/8/layout/orgChart1#1"/>
    <dgm:cxn modelId="{217F334B-9677-4E0C-B528-69752C6563F8}" type="presParOf" srcId="{F728C3E8-5128-4BB6-90CC-A86769ECE335}" destId="{9A0FF10C-81C7-47CD-A320-768F2009480B}" srcOrd="1" destOrd="0" presId="urn:microsoft.com/office/officeart/2005/8/layout/orgChart1#1"/>
    <dgm:cxn modelId="{EF9D71F3-B999-4316-88B1-CBEC40BE7E8D}" type="presParOf" srcId="{9A0FF10C-81C7-47CD-A320-768F2009480B}" destId="{6A259130-4455-44E0-969B-948D1249687E}" srcOrd="0" destOrd="0" presId="urn:microsoft.com/office/officeart/2005/8/layout/orgChart1#1"/>
    <dgm:cxn modelId="{3EF20C52-8887-4B80-B65D-BFD4F494B7A2}" type="presParOf" srcId="{9A0FF10C-81C7-47CD-A320-768F2009480B}" destId="{D6C5C065-A308-417C-8ECC-04FC2BEC646C}" srcOrd="1" destOrd="0" presId="urn:microsoft.com/office/officeart/2005/8/layout/orgChart1#1"/>
    <dgm:cxn modelId="{FF0441E0-04C4-4471-896E-FF6673254767}" type="presParOf" srcId="{D6C5C065-A308-417C-8ECC-04FC2BEC646C}" destId="{E36491EF-5019-46FD-BC82-1BD579B9EE0E}" srcOrd="0" destOrd="0" presId="urn:microsoft.com/office/officeart/2005/8/layout/orgChart1#1"/>
    <dgm:cxn modelId="{0CD33B92-BFDB-4105-A8BF-6956516FDA5E}" type="presParOf" srcId="{E36491EF-5019-46FD-BC82-1BD579B9EE0E}" destId="{43B7C837-49D6-40CE-BBAB-953D9E4BA7ED}" srcOrd="0" destOrd="0" presId="urn:microsoft.com/office/officeart/2005/8/layout/orgChart1#1"/>
    <dgm:cxn modelId="{B76D223D-2D2C-40C5-8563-B534CB28E95A}" type="presParOf" srcId="{E36491EF-5019-46FD-BC82-1BD579B9EE0E}" destId="{9A037140-9B69-4B9F-A134-F2F2EB0F2E32}" srcOrd="1" destOrd="0" presId="urn:microsoft.com/office/officeart/2005/8/layout/orgChart1#1"/>
    <dgm:cxn modelId="{03079B37-06D8-48A9-8C97-3B189A12D148}" type="presParOf" srcId="{D6C5C065-A308-417C-8ECC-04FC2BEC646C}" destId="{FA37AA5D-87C2-47F6-9B72-B753C073E744}" srcOrd="1" destOrd="0" presId="urn:microsoft.com/office/officeart/2005/8/layout/orgChart1#1"/>
    <dgm:cxn modelId="{C7C23221-8A27-4716-8568-4E86FCC275F5}" type="presParOf" srcId="{D6C5C065-A308-417C-8ECC-04FC2BEC646C}" destId="{A7309641-2A58-41EA-9E42-56812CF298ED}" srcOrd="2" destOrd="0" presId="urn:microsoft.com/office/officeart/2005/8/layout/orgChart1#1"/>
    <dgm:cxn modelId="{A07576E5-EFB3-4124-B991-0E5201E3F128}" type="presParOf" srcId="{9A0FF10C-81C7-47CD-A320-768F2009480B}" destId="{C5DA3F9A-76B5-4427-B8F9-3BF6CBDE1D73}" srcOrd="2" destOrd="0" presId="urn:microsoft.com/office/officeart/2005/8/layout/orgChart1#1"/>
    <dgm:cxn modelId="{4852AFBD-0059-428A-A3B7-55F9AC32FC30}" type="presParOf" srcId="{9A0FF10C-81C7-47CD-A320-768F2009480B}" destId="{0A7ADE22-36FF-4B9E-AF19-FC91FAC8075E}" srcOrd="3" destOrd="0" presId="urn:microsoft.com/office/officeart/2005/8/layout/orgChart1#1"/>
    <dgm:cxn modelId="{A86192C3-BB1D-4078-BBA7-B9C4A40ACB67}" type="presParOf" srcId="{0A7ADE22-36FF-4B9E-AF19-FC91FAC8075E}" destId="{B16D2BA1-4114-4E94-BE1A-7331E1981077}" srcOrd="0" destOrd="0" presId="urn:microsoft.com/office/officeart/2005/8/layout/orgChart1#1"/>
    <dgm:cxn modelId="{CAC4265E-260A-48FB-8D39-308EE9A0A893}" type="presParOf" srcId="{B16D2BA1-4114-4E94-BE1A-7331E1981077}" destId="{D3CE97AA-43C8-4529-A988-BC2BBEC88AFC}" srcOrd="0" destOrd="0" presId="urn:microsoft.com/office/officeart/2005/8/layout/orgChart1#1"/>
    <dgm:cxn modelId="{01EC9BDB-8A73-4BE6-8D0C-CCE5AE82E249}" type="presParOf" srcId="{B16D2BA1-4114-4E94-BE1A-7331E1981077}" destId="{18A24C2F-9DB4-41CF-BE27-EB47C489F3E7}" srcOrd="1" destOrd="0" presId="urn:microsoft.com/office/officeart/2005/8/layout/orgChart1#1"/>
    <dgm:cxn modelId="{AFE3B236-66B7-4EF0-9A04-CBEFC567576D}" type="presParOf" srcId="{0A7ADE22-36FF-4B9E-AF19-FC91FAC8075E}" destId="{C9C38F46-A897-4DAA-9935-C4BE980D00B7}" srcOrd="1" destOrd="0" presId="urn:microsoft.com/office/officeart/2005/8/layout/orgChart1#1"/>
    <dgm:cxn modelId="{ADE14E96-8595-4DBB-9E4D-1679DD604098}" type="presParOf" srcId="{0A7ADE22-36FF-4B9E-AF19-FC91FAC8075E}" destId="{C4023DDC-0567-4E77-ADEA-90A3427C1B55}" srcOrd="2" destOrd="0" presId="urn:microsoft.com/office/officeart/2005/8/layout/orgChart1#1"/>
    <dgm:cxn modelId="{85F56180-3C0F-4ADA-B7EE-A1CD3E219311}" type="presParOf" srcId="{9A0FF10C-81C7-47CD-A320-768F2009480B}" destId="{F492B679-3C8C-4E72-95A8-8B81298826E7}" srcOrd="4" destOrd="0" presId="urn:microsoft.com/office/officeart/2005/8/layout/orgChart1#1"/>
    <dgm:cxn modelId="{3485AF1A-2BF1-4856-9C1E-D3E41F2987A1}" type="presParOf" srcId="{9A0FF10C-81C7-47CD-A320-768F2009480B}" destId="{C6F584B9-7EA2-46D8-913B-8F508509ECAB}" srcOrd="5" destOrd="0" presId="urn:microsoft.com/office/officeart/2005/8/layout/orgChart1#1"/>
    <dgm:cxn modelId="{9D9ACE0C-0C88-4E66-ABCD-34ED16BDBF8B}" type="presParOf" srcId="{C6F584B9-7EA2-46D8-913B-8F508509ECAB}" destId="{6CAD9CE6-86A1-4F7D-98A6-3AF53F55F9E3}" srcOrd="0" destOrd="0" presId="urn:microsoft.com/office/officeart/2005/8/layout/orgChart1#1"/>
    <dgm:cxn modelId="{49F97245-69C7-4DBD-A6F4-CDBE8387F4E3}" type="presParOf" srcId="{6CAD9CE6-86A1-4F7D-98A6-3AF53F55F9E3}" destId="{08A0D1D2-3A20-4D63-8E35-B7C8B6B16D48}" srcOrd="0" destOrd="0" presId="urn:microsoft.com/office/officeart/2005/8/layout/orgChart1#1"/>
    <dgm:cxn modelId="{537D7B03-53FA-4054-98B7-0F0A4B06869C}" type="presParOf" srcId="{6CAD9CE6-86A1-4F7D-98A6-3AF53F55F9E3}" destId="{6238C53E-A961-488B-8FBD-6EC13507B069}" srcOrd="1" destOrd="0" presId="urn:microsoft.com/office/officeart/2005/8/layout/orgChart1#1"/>
    <dgm:cxn modelId="{FBFC0B51-5DFC-4FD3-A6BE-EE720D8FE25A}" type="presParOf" srcId="{C6F584B9-7EA2-46D8-913B-8F508509ECAB}" destId="{A9C46FD3-3BE9-4E6E-BFF6-B0B42B13F857}" srcOrd="1" destOrd="0" presId="urn:microsoft.com/office/officeart/2005/8/layout/orgChart1#1"/>
    <dgm:cxn modelId="{94295C99-CF40-4C55-BC9E-8C27CC6D4283}" type="presParOf" srcId="{C6F584B9-7EA2-46D8-913B-8F508509ECAB}" destId="{A663BBFB-A120-4F5B-82EC-DB644DB9966B}" srcOrd="2" destOrd="0" presId="urn:microsoft.com/office/officeart/2005/8/layout/orgChart1#1"/>
    <dgm:cxn modelId="{287D5CEF-6CDA-48A7-8ED2-3D65FFDF599B}" type="presParOf" srcId="{9A0FF10C-81C7-47CD-A320-768F2009480B}" destId="{AB3A8128-6C86-49B7-B5CC-0153888815E5}" srcOrd="6" destOrd="0" presId="urn:microsoft.com/office/officeart/2005/8/layout/orgChart1#1"/>
    <dgm:cxn modelId="{55CBBA8D-1B2A-462E-A716-D00C9756540C}" type="presParOf" srcId="{9A0FF10C-81C7-47CD-A320-768F2009480B}" destId="{1A917F9A-DDE6-4568-B35C-7FABCEF0A586}" srcOrd="7" destOrd="0" presId="urn:microsoft.com/office/officeart/2005/8/layout/orgChart1#1"/>
    <dgm:cxn modelId="{8DDB8C42-AD09-44D7-8DA9-A88B38BCA21F}" type="presParOf" srcId="{1A917F9A-DDE6-4568-B35C-7FABCEF0A586}" destId="{FA949B67-3DB7-47FA-97C9-4A653E762F22}" srcOrd="0" destOrd="0" presId="urn:microsoft.com/office/officeart/2005/8/layout/orgChart1#1"/>
    <dgm:cxn modelId="{F73DBB83-2877-42CD-9957-162FEB0B8CE9}" type="presParOf" srcId="{FA949B67-3DB7-47FA-97C9-4A653E762F22}" destId="{7D64F4A3-0E55-47AC-A59B-9D5A9DC25552}" srcOrd="0" destOrd="0" presId="urn:microsoft.com/office/officeart/2005/8/layout/orgChart1#1"/>
    <dgm:cxn modelId="{A1288B4C-3E19-42E3-82BC-0E65DAB8C7E4}" type="presParOf" srcId="{FA949B67-3DB7-47FA-97C9-4A653E762F22}" destId="{5667CB49-EC34-46BC-AD2D-72F3BD95D049}" srcOrd="1" destOrd="0" presId="urn:microsoft.com/office/officeart/2005/8/layout/orgChart1#1"/>
    <dgm:cxn modelId="{5C59EAC9-4E27-4D70-BC13-D8C779CC41C7}" type="presParOf" srcId="{1A917F9A-DDE6-4568-B35C-7FABCEF0A586}" destId="{EB3A10DA-2FA4-4DAD-8341-8078D7F83716}" srcOrd="1" destOrd="0" presId="urn:microsoft.com/office/officeart/2005/8/layout/orgChart1#1"/>
    <dgm:cxn modelId="{5F7A8D6F-85FD-4877-9274-97BA9A896B7B}" type="presParOf" srcId="{1A917F9A-DDE6-4568-B35C-7FABCEF0A586}" destId="{B05C5608-85C8-433E-A928-1755312B673B}" srcOrd="2" destOrd="0" presId="urn:microsoft.com/office/officeart/2005/8/layout/orgChart1#1"/>
    <dgm:cxn modelId="{45D096C3-F8C0-4B3C-85E4-7BD05BCA838C}" type="presParOf" srcId="{B05C5608-85C8-433E-A928-1755312B673B}" destId="{122BEAB4-10C6-449B-BB3F-252D83250F65}" srcOrd="0" destOrd="0" presId="urn:microsoft.com/office/officeart/2005/8/layout/orgChart1#1"/>
    <dgm:cxn modelId="{7F481BA9-DDA7-4FD1-AB99-E0138DBD5568}" type="presParOf" srcId="{B05C5608-85C8-433E-A928-1755312B673B}" destId="{CAC61291-5273-418C-B20F-3E9E6716DC37}" srcOrd="1" destOrd="0" presId="urn:microsoft.com/office/officeart/2005/8/layout/orgChart1#1"/>
    <dgm:cxn modelId="{70F5CD5C-229A-410A-91E7-D7F353856F9E}" type="presParOf" srcId="{CAC61291-5273-418C-B20F-3E9E6716DC37}" destId="{067FE09C-8878-4F05-ABA4-29585E16A08B}" srcOrd="0" destOrd="0" presId="urn:microsoft.com/office/officeart/2005/8/layout/orgChart1#1"/>
    <dgm:cxn modelId="{DDA07C68-BD32-40D5-8193-9438589318A7}" type="presParOf" srcId="{067FE09C-8878-4F05-ABA4-29585E16A08B}" destId="{7D906822-35D4-49BE-8AA3-807769BEB2FF}" srcOrd="0" destOrd="0" presId="urn:microsoft.com/office/officeart/2005/8/layout/orgChart1#1"/>
    <dgm:cxn modelId="{3949BA2F-ABD7-4EA1-9BBE-9AA0FED8C868}" type="presParOf" srcId="{067FE09C-8878-4F05-ABA4-29585E16A08B}" destId="{704C5EAC-A6FE-4351-B6F1-23AA855C9700}" srcOrd="1" destOrd="0" presId="urn:microsoft.com/office/officeart/2005/8/layout/orgChart1#1"/>
    <dgm:cxn modelId="{42700149-0F23-46A0-9A7A-DC63C4D32FD1}" type="presParOf" srcId="{CAC61291-5273-418C-B20F-3E9E6716DC37}" destId="{48636984-E5FB-4E2C-8093-F47F6303461F}" srcOrd="1" destOrd="0" presId="urn:microsoft.com/office/officeart/2005/8/layout/orgChart1#1"/>
    <dgm:cxn modelId="{AA990A39-051A-4FE6-9AEC-1A40110EB97A}" type="presParOf" srcId="{CAC61291-5273-418C-B20F-3E9E6716DC37}" destId="{9ABA6664-E47A-42EA-8CFF-F23BA7A60704}" srcOrd="2" destOrd="0" presId="urn:microsoft.com/office/officeart/2005/8/layout/orgChart1#1"/>
    <dgm:cxn modelId="{DE900F96-AA4F-42A8-B74E-D73155D5EE80}" type="presParOf" srcId="{9ABA6664-E47A-42EA-8CFF-F23BA7A60704}" destId="{5EBB0028-AFC8-47C0-93AA-44C77CC1583D}" srcOrd="0" destOrd="0" presId="urn:microsoft.com/office/officeart/2005/8/layout/orgChart1#1"/>
    <dgm:cxn modelId="{F99C9E7D-F05F-483F-B26B-275D822092F0}" type="presParOf" srcId="{9ABA6664-E47A-42EA-8CFF-F23BA7A60704}" destId="{F1646B34-B73D-40C0-ABF3-F66CF93AD1AA}" srcOrd="1" destOrd="0" presId="urn:microsoft.com/office/officeart/2005/8/layout/orgChart1#1"/>
    <dgm:cxn modelId="{A6E99E1E-5A60-425B-9AF2-BEEDAEE87D79}" type="presParOf" srcId="{F1646B34-B73D-40C0-ABF3-F66CF93AD1AA}" destId="{AA43A676-A4D2-4545-BB3B-E7D33553BDB9}" srcOrd="0" destOrd="0" presId="urn:microsoft.com/office/officeart/2005/8/layout/orgChart1#1"/>
    <dgm:cxn modelId="{2A12EA18-B0EB-4D0D-A875-EC03BE67E524}" type="presParOf" srcId="{AA43A676-A4D2-4545-BB3B-E7D33553BDB9}" destId="{8D9307B7-6ECF-46F1-A993-A7F64F4BDF4B}" srcOrd="0" destOrd="0" presId="urn:microsoft.com/office/officeart/2005/8/layout/orgChart1#1"/>
    <dgm:cxn modelId="{BA32A464-6145-4818-9714-07BE894F65E5}" type="presParOf" srcId="{AA43A676-A4D2-4545-BB3B-E7D33553BDB9}" destId="{15676FDF-8006-4856-9715-74A4F3BF95F1}" srcOrd="1" destOrd="0" presId="urn:microsoft.com/office/officeart/2005/8/layout/orgChart1#1"/>
    <dgm:cxn modelId="{BC27CDF2-1744-4B3E-8A80-13248F3FC119}" type="presParOf" srcId="{F1646B34-B73D-40C0-ABF3-F66CF93AD1AA}" destId="{2D40375D-AD38-478E-AD6C-53D708332CBA}" srcOrd="1" destOrd="0" presId="urn:microsoft.com/office/officeart/2005/8/layout/orgChart1#1"/>
    <dgm:cxn modelId="{A1CC5392-2EFF-4661-B7A7-8866DDA2CE0D}" type="presParOf" srcId="{F1646B34-B73D-40C0-ABF3-F66CF93AD1AA}" destId="{D06BB077-E31D-4662-ACA2-53A703859CA2}" srcOrd="2" destOrd="0" presId="urn:microsoft.com/office/officeart/2005/8/layout/orgChart1#1"/>
    <dgm:cxn modelId="{81DEFB6B-3542-4F8E-A9C3-C82556852A21}" type="presParOf" srcId="{9ABA6664-E47A-42EA-8CFF-F23BA7A60704}" destId="{EDEC0219-7484-46C0-ABB9-181577F2F6CA}" srcOrd="2" destOrd="0" presId="urn:microsoft.com/office/officeart/2005/8/layout/orgChart1#1"/>
    <dgm:cxn modelId="{35681F51-1B48-4E5B-A1C5-FB6714A0890F}" type="presParOf" srcId="{9ABA6664-E47A-42EA-8CFF-F23BA7A60704}" destId="{B0F1100A-562E-4650-9BCC-DA7555D137FD}" srcOrd="3" destOrd="0" presId="urn:microsoft.com/office/officeart/2005/8/layout/orgChart1#1"/>
    <dgm:cxn modelId="{A31CAD03-8F79-4096-850A-1861AB3F7389}" type="presParOf" srcId="{B0F1100A-562E-4650-9BCC-DA7555D137FD}" destId="{696B390B-E48C-48A7-BC44-239A76C09BCE}" srcOrd="0" destOrd="0" presId="urn:microsoft.com/office/officeart/2005/8/layout/orgChart1#1"/>
    <dgm:cxn modelId="{66269A2C-3B9F-4B93-98E0-9C3B1C230899}" type="presParOf" srcId="{696B390B-E48C-48A7-BC44-239A76C09BCE}" destId="{65DB9F16-4FBA-48A5-AEC3-4AF6BF187E2E}" srcOrd="0" destOrd="0" presId="urn:microsoft.com/office/officeart/2005/8/layout/orgChart1#1"/>
    <dgm:cxn modelId="{D1D0E14E-D9B0-4463-BF21-E92C91503B8F}" type="presParOf" srcId="{696B390B-E48C-48A7-BC44-239A76C09BCE}" destId="{4F9C4B36-B23C-41C4-B773-14D9D876E298}" srcOrd="1" destOrd="0" presId="urn:microsoft.com/office/officeart/2005/8/layout/orgChart1#1"/>
    <dgm:cxn modelId="{0DBAA740-4465-4B0E-9455-283F0114525D}" type="presParOf" srcId="{B0F1100A-562E-4650-9BCC-DA7555D137FD}" destId="{FABE077D-AC9F-4F4B-9624-240DEAA40663}" srcOrd="1" destOrd="0" presId="urn:microsoft.com/office/officeart/2005/8/layout/orgChart1#1"/>
    <dgm:cxn modelId="{5D5F6D59-AF0C-4383-919D-46C66788A3C5}" type="presParOf" srcId="{B0F1100A-562E-4650-9BCC-DA7555D137FD}" destId="{906A16C3-4D88-4D56-AEF6-A348D0652CAB}" srcOrd="2" destOrd="0" presId="urn:microsoft.com/office/officeart/2005/8/layout/orgChart1#1"/>
    <dgm:cxn modelId="{96268BE2-209E-4B41-96CC-9804CD159DEF}" type="presParOf" srcId="{B05C5608-85C8-433E-A928-1755312B673B}" destId="{FA5F7952-E81F-4F0C-806D-901BCAA13936}" srcOrd="2" destOrd="0" presId="urn:microsoft.com/office/officeart/2005/8/layout/orgChart1#1"/>
    <dgm:cxn modelId="{FB548E00-1D76-468B-A31F-59358DAB14B7}" type="presParOf" srcId="{B05C5608-85C8-433E-A928-1755312B673B}" destId="{E1758796-9D05-4124-BD30-93BADD211175}" srcOrd="3" destOrd="0" presId="urn:microsoft.com/office/officeart/2005/8/layout/orgChart1#1"/>
    <dgm:cxn modelId="{F777EEC8-C345-4F5D-9B02-D686F8D7B9D9}" type="presParOf" srcId="{E1758796-9D05-4124-BD30-93BADD211175}" destId="{56C2B7A7-A444-4EE9-A970-250422860221}" srcOrd="0" destOrd="0" presId="urn:microsoft.com/office/officeart/2005/8/layout/orgChart1#1"/>
    <dgm:cxn modelId="{B037AD6B-91D1-4C48-AB03-DC648A5F3558}" type="presParOf" srcId="{56C2B7A7-A444-4EE9-A970-250422860221}" destId="{65A0EA61-318D-4A3B-9B89-001D8FE1FA53}" srcOrd="0" destOrd="0" presId="urn:microsoft.com/office/officeart/2005/8/layout/orgChart1#1"/>
    <dgm:cxn modelId="{9D089303-5914-4628-A8AF-BAE55D06B1AF}" type="presParOf" srcId="{56C2B7A7-A444-4EE9-A970-250422860221}" destId="{CF013E50-D1EF-49D7-8C66-B96C244381E3}" srcOrd="1" destOrd="0" presId="urn:microsoft.com/office/officeart/2005/8/layout/orgChart1#1"/>
    <dgm:cxn modelId="{8E00BFFB-ABB8-429A-967C-8923A124601C}" type="presParOf" srcId="{E1758796-9D05-4124-BD30-93BADD211175}" destId="{F42D816B-5067-424E-BEBA-A4E3B84D8D21}" srcOrd="1" destOrd="0" presId="urn:microsoft.com/office/officeart/2005/8/layout/orgChart1#1"/>
    <dgm:cxn modelId="{DF9D526F-5CAA-42FB-9112-C947BB4D84DB}" type="presParOf" srcId="{E1758796-9D05-4124-BD30-93BADD211175}" destId="{B36F6A98-4517-43FE-9BEB-CE368CEEC613}" srcOrd="2" destOrd="0" presId="urn:microsoft.com/office/officeart/2005/8/layout/orgChart1#1"/>
    <dgm:cxn modelId="{9A342434-4588-4DA1-88EF-49D390C68570}" type="presParOf" srcId="{9A0FF10C-81C7-47CD-A320-768F2009480B}" destId="{CD7DDB09-9C60-4160-A023-C2E8B44909C6}" srcOrd="8" destOrd="0" presId="urn:microsoft.com/office/officeart/2005/8/layout/orgChart1#1"/>
    <dgm:cxn modelId="{4E26B7C8-736D-48DC-B052-EBC3E1B37AD6}" type="presParOf" srcId="{9A0FF10C-81C7-47CD-A320-768F2009480B}" destId="{5C3F7068-E675-4173-95AD-1C737D6E9844}" srcOrd="9" destOrd="0" presId="urn:microsoft.com/office/officeart/2005/8/layout/orgChart1#1"/>
    <dgm:cxn modelId="{A163B10F-BBFD-4110-9496-61B544463735}" type="presParOf" srcId="{5C3F7068-E675-4173-95AD-1C737D6E9844}" destId="{E5E5B3B7-7CB6-4D1F-BE72-26418C44BD24}" srcOrd="0" destOrd="0" presId="urn:microsoft.com/office/officeart/2005/8/layout/orgChart1#1"/>
    <dgm:cxn modelId="{1C4E7FDC-758A-4DE3-9572-618276AD3153}" type="presParOf" srcId="{E5E5B3B7-7CB6-4D1F-BE72-26418C44BD24}" destId="{42BAC651-3DE2-46DD-A542-6277DF46A9F9}" srcOrd="0" destOrd="0" presId="urn:microsoft.com/office/officeart/2005/8/layout/orgChart1#1"/>
    <dgm:cxn modelId="{7692C94E-CDBB-4E30-8FAB-5CBE7D732ED1}" type="presParOf" srcId="{E5E5B3B7-7CB6-4D1F-BE72-26418C44BD24}" destId="{B28C34F6-0B34-4C8E-951A-AAB1C4B2E6B2}" srcOrd="1" destOrd="0" presId="urn:microsoft.com/office/officeart/2005/8/layout/orgChart1#1"/>
    <dgm:cxn modelId="{43E9518B-9ED6-4085-8A7C-FC0883F7CAFF}" type="presParOf" srcId="{5C3F7068-E675-4173-95AD-1C737D6E9844}" destId="{1C65ADFD-E2D4-4FBE-BDD2-A794A9D49638}" srcOrd="1" destOrd="0" presId="urn:microsoft.com/office/officeart/2005/8/layout/orgChart1#1"/>
    <dgm:cxn modelId="{454E25DD-126A-487B-A0EF-FC35110385A1}" type="presParOf" srcId="{1C65ADFD-E2D4-4FBE-BDD2-A794A9D49638}" destId="{5E90353E-0498-4053-A672-3DF4635F72C4}" srcOrd="0" destOrd="0" presId="urn:microsoft.com/office/officeart/2005/8/layout/orgChart1#1"/>
    <dgm:cxn modelId="{FD6B6683-03B0-481C-9B62-BFC274D0D09D}" type="presParOf" srcId="{1C65ADFD-E2D4-4FBE-BDD2-A794A9D49638}" destId="{12CB0845-FAE4-43FB-BC04-3A7173580D26}" srcOrd="1" destOrd="0" presId="urn:microsoft.com/office/officeart/2005/8/layout/orgChart1#1"/>
    <dgm:cxn modelId="{398F7D1D-4116-4900-8B26-1BBE8E148092}" type="presParOf" srcId="{12CB0845-FAE4-43FB-BC04-3A7173580D26}" destId="{051C69B7-2A2F-4C1F-B41C-76F4093CC59A}" srcOrd="0" destOrd="0" presId="urn:microsoft.com/office/officeart/2005/8/layout/orgChart1#1"/>
    <dgm:cxn modelId="{8AB8F305-79DC-424A-8055-D80BF7350DBA}" type="presParOf" srcId="{051C69B7-2A2F-4C1F-B41C-76F4093CC59A}" destId="{FB74783E-7CF3-493F-ABA1-697CEE831912}" srcOrd="0" destOrd="0" presId="urn:microsoft.com/office/officeart/2005/8/layout/orgChart1#1"/>
    <dgm:cxn modelId="{728E8542-FAF7-40A4-AA2C-4E7C94E6C29F}" type="presParOf" srcId="{051C69B7-2A2F-4C1F-B41C-76F4093CC59A}" destId="{FCA149BB-FB61-411C-A3D8-A1C9B632391A}" srcOrd="1" destOrd="0" presId="urn:microsoft.com/office/officeart/2005/8/layout/orgChart1#1"/>
    <dgm:cxn modelId="{9EA9601D-5D6B-401F-8B1D-34AC5B25B743}" type="presParOf" srcId="{12CB0845-FAE4-43FB-BC04-3A7173580D26}" destId="{44ECB932-5D4C-434F-9374-CDB0A2D18178}" srcOrd="1" destOrd="0" presId="urn:microsoft.com/office/officeart/2005/8/layout/orgChart1#1"/>
    <dgm:cxn modelId="{F956FFB5-8F99-4B4B-8D14-E236E92547ED}" type="presParOf" srcId="{44ECB932-5D4C-434F-9374-CDB0A2D18178}" destId="{92376A17-C0FE-45FE-8DEE-12CDFCBC0808}" srcOrd="0" destOrd="0" presId="urn:microsoft.com/office/officeart/2005/8/layout/orgChart1#1"/>
    <dgm:cxn modelId="{93B1DEBB-E4C7-44E3-87B8-AF8E53CF6782}" type="presParOf" srcId="{44ECB932-5D4C-434F-9374-CDB0A2D18178}" destId="{B5E7C498-C9F7-4F4C-AF7E-BFB3A2830C09}" srcOrd="1" destOrd="0" presId="urn:microsoft.com/office/officeart/2005/8/layout/orgChart1#1"/>
    <dgm:cxn modelId="{0542336A-C86A-4980-BEDE-9126840623E1}" type="presParOf" srcId="{B5E7C498-C9F7-4F4C-AF7E-BFB3A2830C09}" destId="{01C3A312-5ADE-46D4-9E8C-E9543DAEB5C0}" srcOrd="0" destOrd="0" presId="urn:microsoft.com/office/officeart/2005/8/layout/orgChart1#1"/>
    <dgm:cxn modelId="{3454B67E-BC8A-4085-85F6-64DC42E6A03A}" type="presParOf" srcId="{01C3A312-5ADE-46D4-9E8C-E9543DAEB5C0}" destId="{B9360D7F-59DD-4A97-88A6-6654A29B3541}" srcOrd="0" destOrd="0" presId="urn:microsoft.com/office/officeart/2005/8/layout/orgChart1#1"/>
    <dgm:cxn modelId="{A255053C-F416-4402-B15C-1A5C67A1122D}" type="presParOf" srcId="{01C3A312-5ADE-46D4-9E8C-E9543DAEB5C0}" destId="{9106298A-DB7A-4AD1-BB80-E96A0DF0E77B}" srcOrd="1" destOrd="0" presId="urn:microsoft.com/office/officeart/2005/8/layout/orgChart1#1"/>
    <dgm:cxn modelId="{E46175FD-0A99-41B5-9BCB-A2CFF1AEDDEE}" type="presParOf" srcId="{B5E7C498-C9F7-4F4C-AF7E-BFB3A2830C09}" destId="{83085DB8-0666-46D0-B3F8-2242BCCE99B5}" srcOrd="1" destOrd="0" presId="urn:microsoft.com/office/officeart/2005/8/layout/orgChart1#1"/>
    <dgm:cxn modelId="{74EE453B-0B7E-4784-8B57-24650F74C030}" type="presParOf" srcId="{B5E7C498-C9F7-4F4C-AF7E-BFB3A2830C09}" destId="{929B6ABA-B139-485F-8916-E7B26B132DF9}" srcOrd="2" destOrd="0" presId="urn:microsoft.com/office/officeart/2005/8/layout/orgChart1#1"/>
    <dgm:cxn modelId="{66176860-B387-4577-A5D6-6E19B92E7067}" type="presParOf" srcId="{12CB0845-FAE4-43FB-BC04-3A7173580D26}" destId="{72D17F70-739B-46AD-8E64-1A82353C87B2}" srcOrd="2" destOrd="0" presId="urn:microsoft.com/office/officeart/2005/8/layout/orgChart1#1"/>
    <dgm:cxn modelId="{8B67D897-1C16-4A6A-BE51-85BF73A41C20}" type="presParOf" srcId="{5C3F7068-E675-4173-95AD-1C737D6E9844}" destId="{CF385397-0B34-4928-8EA7-551810CE5AB9}" srcOrd="2" destOrd="0" presId="urn:microsoft.com/office/officeart/2005/8/layout/orgChart1#1"/>
    <dgm:cxn modelId="{977753B8-6ED6-4077-8D51-54E8249EED37}" type="presParOf" srcId="{F728C3E8-5128-4BB6-90CC-A86769ECE335}" destId="{0E819307-1B4E-434E-BA76-D5A4192B0663}" srcOrd="2" destOrd="0" presId="urn:microsoft.com/office/officeart/2005/8/layout/orgChart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B1D179-D23D-41D4-AEEF-E4B9FEB06903}" type="doc">
      <dgm:prSet loTypeId="urn:microsoft.com/office/officeart/2005/8/layout/process1" loCatId="process" qsTypeId="urn:microsoft.com/office/officeart/2005/8/quickstyle/simple5#2" qsCatId="simple" csTypeId="urn:microsoft.com/office/officeart/2005/8/colors/accent0_3#2" csCatId="accent1" phldr="0"/>
      <dgm:spPr/>
    </dgm:pt>
    <dgm:pt modelId="{3F25DA44-7F3E-4C17-A40B-7F663FDBEA65}">
      <dgm:prSet phldrT="[Text]" phldr="0" custT="1"/>
      <dgm:spPr/>
      <dgm:t>
        <a:bodyPr vert="horz" wrap="square"/>
        <a:lstStyle/>
        <a:p>
          <a:pPr>
            <a:lnSpc>
              <a:spcPct val="100000"/>
            </a:lnSpc>
            <a:spcBef>
              <a:spcPct val="0"/>
            </a:spcBef>
            <a:spcAft>
              <a:spcPct val="35000"/>
            </a:spcAft>
          </a:pPr>
          <a:r>
            <a:rPr lang="en-US" sz="1700">
              <a:sym typeface="+mn-ea"/>
            </a:rPr>
            <a:t>             </a:t>
          </a:r>
          <a:endParaRPr lang="en-US" sz="1700"/>
        </a:p>
      </dgm:t>
    </dgm:pt>
    <dgm:pt modelId="{EE9066D1-3403-4469-8E8C-0D40A82430F2}" type="parTrans" cxnId="{7B232B2F-BF13-4F0A-8F59-F4CAC075FA22}">
      <dgm:prSet/>
      <dgm:spPr/>
    </dgm:pt>
    <dgm:pt modelId="{8EC5AF5E-9C9F-410A-A755-A3EA5186F948}" type="sibTrans" cxnId="{7B232B2F-BF13-4F0A-8F59-F4CAC075FA22}">
      <dgm:prSet/>
      <dgm:spPr/>
      <dgm:t>
        <a:bodyPr/>
        <a:lstStyle/>
        <a:p>
          <a:endParaRPr lang="en-US"/>
        </a:p>
      </dgm:t>
    </dgm:pt>
    <dgm:pt modelId="{41749E5D-42A5-45E0-AFB8-AD70B5EDEB48}">
      <dgm:prSet phldr="0" custT="1"/>
      <dgm:spPr/>
      <dgm:t>
        <a:bodyPr vert="horz" wrap="square"/>
        <a:lstStyle/>
        <a:p>
          <a:pPr>
            <a:lnSpc>
              <a:spcPct val="100000"/>
            </a:lnSpc>
            <a:spcBef>
              <a:spcPct val="0"/>
            </a:spcBef>
            <a:spcAft>
              <a:spcPct val="15000"/>
            </a:spcAft>
          </a:pPr>
          <a:endParaRPr altLang="en-US" sz="1700"/>
        </a:p>
      </dgm:t>
    </dgm:pt>
    <dgm:pt modelId="{BCED823A-B626-472D-B573-BD7866F0B90F}" type="parTrans" cxnId="{B7602772-D49D-4470-8C6C-B8B6177FB2D7}">
      <dgm:prSet/>
      <dgm:spPr/>
    </dgm:pt>
    <dgm:pt modelId="{C68CEC41-060B-4246-B1EE-A3169665BBE9}" type="sibTrans" cxnId="{B7602772-D49D-4470-8C6C-B8B6177FB2D7}">
      <dgm:prSet/>
      <dgm:spPr/>
    </dgm:pt>
    <dgm:pt modelId="{816348EA-82C3-43D6-BCB8-E39A5EE0E8A6}">
      <dgm:prSet phldr="0" custT="1"/>
      <dgm:spPr/>
      <dgm:t>
        <a:bodyPr vert="horz" wrap="square"/>
        <a:lstStyle/>
        <a:p>
          <a:pPr>
            <a:lnSpc>
              <a:spcPct val="100000"/>
            </a:lnSpc>
            <a:spcBef>
              <a:spcPct val="0"/>
            </a:spcBef>
            <a:spcAft>
              <a:spcPct val="15000"/>
            </a:spcAft>
          </a:pPr>
          <a:endParaRPr lang="en-US" altLang="en-US" sz="1700"/>
        </a:p>
      </dgm:t>
    </dgm:pt>
    <dgm:pt modelId="{B65D976B-8302-4E93-8CDE-58D746C87DB4}" type="parTrans" cxnId="{5F2204CB-F702-4E1D-9829-180D4E2985A0}">
      <dgm:prSet/>
      <dgm:spPr/>
    </dgm:pt>
    <dgm:pt modelId="{C3C347E0-3F0E-4C1E-B005-ACF053381353}" type="sibTrans" cxnId="{5F2204CB-F702-4E1D-9829-180D4E2985A0}">
      <dgm:prSet/>
      <dgm:spPr/>
    </dgm:pt>
    <dgm:pt modelId="{1BDB47ED-995A-41F1-B4F4-3CB6D0901300}">
      <dgm:prSet phldr="0" custT="1"/>
      <dgm:spPr/>
      <dgm:t>
        <a:bodyPr vert="horz" wrap="square"/>
        <a:lstStyle/>
        <a:p>
          <a:pPr>
            <a:lnSpc>
              <a:spcPct val="100000"/>
            </a:lnSpc>
            <a:spcBef>
              <a:spcPct val="0"/>
            </a:spcBef>
            <a:spcAft>
              <a:spcPct val="15000"/>
            </a:spcAft>
          </a:pPr>
          <a:endParaRPr lang="en-US" altLang="en-US" sz="1700"/>
        </a:p>
      </dgm:t>
    </dgm:pt>
    <dgm:pt modelId="{C0428D9B-C7A8-4BFE-A660-784EC137D54C}" type="parTrans" cxnId="{30EEA029-F8B7-4958-832A-F42F76C0BB2D}">
      <dgm:prSet/>
      <dgm:spPr/>
    </dgm:pt>
    <dgm:pt modelId="{983548E4-87BD-4E5D-8C84-DD7FD7B269F6}" type="sibTrans" cxnId="{30EEA029-F8B7-4958-832A-F42F76C0BB2D}">
      <dgm:prSet/>
      <dgm:spPr/>
    </dgm:pt>
    <dgm:pt modelId="{EFBA0F3C-3D53-437B-B8D0-B9D53A4D627D}">
      <dgm:prSet phldr="0" custT="1"/>
      <dgm:spPr/>
      <dgm:t>
        <a:bodyPr vert="horz" wrap="square"/>
        <a:lstStyle/>
        <a:p>
          <a:pPr>
            <a:lnSpc>
              <a:spcPct val="100000"/>
            </a:lnSpc>
            <a:spcBef>
              <a:spcPct val="0"/>
            </a:spcBef>
            <a:spcAft>
              <a:spcPct val="15000"/>
            </a:spcAft>
          </a:pPr>
          <a:r>
            <a:rPr lang="en-US" altLang="en-US" sz="1700" b="1"/>
            <a:t>Resizing the image</a:t>
          </a:r>
          <a:endParaRPr altLang="en-US" sz="1700"/>
        </a:p>
      </dgm:t>
    </dgm:pt>
    <dgm:pt modelId="{966E1E7F-517A-4BFE-83AB-A0C0CBF87077}" type="parTrans" cxnId="{1F111CEB-3CCF-42D8-B85D-8D2320EE5FD3}">
      <dgm:prSet/>
      <dgm:spPr/>
    </dgm:pt>
    <dgm:pt modelId="{E7214B86-760B-444A-A6B1-F09305698A6C}" type="sibTrans" cxnId="{1F111CEB-3CCF-42D8-B85D-8D2320EE5FD3}">
      <dgm:prSet/>
      <dgm:spPr/>
    </dgm:pt>
    <dgm:pt modelId="{A860C6FF-4240-4E3B-927D-168FD6DF1ED2}">
      <dgm:prSet phldr="0" custT="1"/>
      <dgm:spPr/>
      <dgm:t>
        <a:bodyPr vert="horz" wrap="square"/>
        <a:lstStyle/>
        <a:p>
          <a:pPr>
            <a:lnSpc>
              <a:spcPct val="100000"/>
            </a:lnSpc>
            <a:spcBef>
              <a:spcPct val="0"/>
            </a:spcBef>
            <a:spcAft>
              <a:spcPct val="15000"/>
            </a:spcAft>
          </a:pPr>
          <a:endParaRPr altLang="en-US" sz="1700"/>
        </a:p>
      </dgm:t>
    </dgm:pt>
    <dgm:pt modelId="{8409226F-FA49-45D0-8F42-7EBD47CD3D25}" type="parTrans" cxnId="{9F5C714B-DB1E-415F-8B89-E6B4D34ECAEA}">
      <dgm:prSet/>
      <dgm:spPr/>
    </dgm:pt>
    <dgm:pt modelId="{1272C883-08D2-44D5-AF84-01E94C606E06}" type="sibTrans" cxnId="{9F5C714B-DB1E-415F-8B89-E6B4D34ECAEA}">
      <dgm:prSet/>
      <dgm:spPr/>
    </dgm:pt>
    <dgm:pt modelId="{CB9D9ADE-F587-4F02-B05A-9BF0A43EF483}">
      <dgm:prSet phldr="0" custT="1"/>
      <dgm:spPr/>
      <dgm:t>
        <a:bodyPr vert="horz" wrap="square"/>
        <a:lstStyle/>
        <a:p>
          <a:pPr>
            <a:lnSpc>
              <a:spcPct val="100000"/>
            </a:lnSpc>
            <a:spcBef>
              <a:spcPct val="0"/>
            </a:spcBef>
            <a:spcAft>
              <a:spcPct val="15000"/>
            </a:spcAft>
          </a:pPr>
          <a:endParaRPr altLang="en-US" sz="1700"/>
        </a:p>
      </dgm:t>
    </dgm:pt>
    <dgm:pt modelId="{BEE7695F-3B04-4E0D-8BDF-9E11FAA01D91}" type="parTrans" cxnId="{18EA542A-58FF-4918-9AD3-70475692F94C}">
      <dgm:prSet/>
      <dgm:spPr/>
    </dgm:pt>
    <dgm:pt modelId="{73E41BC4-B008-45E6-BB25-6680E6E3E67C}" type="sibTrans" cxnId="{18EA542A-58FF-4918-9AD3-70475692F94C}">
      <dgm:prSet/>
      <dgm:spPr/>
    </dgm:pt>
    <dgm:pt modelId="{0DF26911-7786-435F-A356-70F8DD105C53}">
      <dgm:prSet phldr="0" custT="1"/>
      <dgm:spPr/>
      <dgm:t>
        <a:bodyPr vert="horz" wrap="square"/>
        <a:lstStyle/>
        <a:p>
          <a:pPr>
            <a:lnSpc>
              <a:spcPct val="100000"/>
            </a:lnSpc>
            <a:spcBef>
              <a:spcPct val="0"/>
            </a:spcBef>
            <a:spcAft>
              <a:spcPct val="15000"/>
            </a:spcAft>
          </a:pPr>
          <a:endParaRPr altLang="en-US" sz="1700"/>
        </a:p>
      </dgm:t>
    </dgm:pt>
    <dgm:pt modelId="{91F6415C-FEC2-45BD-A631-1D5906AAAA6E}" type="parTrans" cxnId="{2DC7E38C-6E19-4B1C-BACE-4CC4457F3619}">
      <dgm:prSet/>
      <dgm:spPr/>
    </dgm:pt>
    <dgm:pt modelId="{69CFF7ED-95F8-4F5E-82F5-D8B54F0A7E56}" type="sibTrans" cxnId="{2DC7E38C-6E19-4B1C-BACE-4CC4457F3619}">
      <dgm:prSet/>
      <dgm:spPr/>
    </dgm:pt>
    <dgm:pt modelId="{480BC1D9-2480-422B-A881-2846A84F9D9F}">
      <dgm:prSet phldr="0" custT="1"/>
      <dgm:spPr/>
      <dgm:t>
        <a:bodyPr vert="horz" wrap="square"/>
        <a:lstStyle/>
        <a:p>
          <a:pPr>
            <a:lnSpc>
              <a:spcPct val="100000"/>
            </a:lnSpc>
            <a:spcBef>
              <a:spcPct val="0"/>
            </a:spcBef>
            <a:spcAft>
              <a:spcPct val="15000"/>
            </a:spcAft>
          </a:pPr>
          <a:endParaRPr altLang="en-US" sz="1700"/>
        </a:p>
      </dgm:t>
    </dgm:pt>
    <dgm:pt modelId="{EBDB32C4-96A3-4F73-8EFA-1ABD18D6CAEF}" type="parTrans" cxnId="{04DB4EA8-4780-4B1C-B41C-A69ADB9DBB7C}">
      <dgm:prSet/>
      <dgm:spPr/>
    </dgm:pt>
    <dgm:pt modelId="{E7DFF858-A9BF-4316-8FE2-0959D4AEB74D}" type="sibTrans" cxnId="{04DB4EA8-4780-4B1C-B41C-A69ADB9DBB7C}">
      <dgm:prSet/>
      <dgm:spPr/>
    </dgm:pt>
    <dgm:pt modelId="{2E2F4D3A-969C-4DB2-9FA9-5C4A40369351}">
      <dgm:prSet phldrT="[Text]" phldr="0" custT="1"/>
      <dgm:spPr/>
      <dgm:t>
        <a:bodyPr vert="horz" wrap="square"/>
        <a:lstStyle/>
        <a:p>
          <a:pPr algn="ctr">
            <a:lnSpc>
              <a:spcPct val="100000"/>
            </a:lnSpc>
            <a:spcBef>
              <a:spcPct val="0"/>
            </a:spcBef>
            <a:spcAft>
              <a:spcPct val="35000"/>
            </a:spcAft>
          </a:pPr>
          <a:r>
            <a:rPr lang="en-US" sz="1700" b="1">
              <a:sym typeface="+mn-ea"/>
            </a:rPr>
            <a:t>Gray Scale conversion</a:t>
          </a:r>
        </a:p>
      </dgm:t>
    </dgm:pt>
    <dgm:pt modelId="{1E934BFE-4D40-486C-8784-F698A10C4CF5}" type="parTrans" cxnId="{1C0500CD-4237-41A1-A25B-E1F74A541443}">
      <dgm:prSet/>
      <dgm:spPr/>
    </dgm:pt>
    <dgm:pt modelId="{EC1AFF77-9232-4EEB-95CB-85CEAB3B1FC0}" type="sibTrans" cxnId="{1C0500CD-4237-41A1-A25B-E1F74A541443}">
      <dgm:prSet/>
      <dgm:spPr/>
      <dgm:t>
        <a:bodyPr/>
        <a:lstStyle/>
        <a:p>
          <a:endParaRPr lang="en-US"/>
        </a:p>
      </dgm:t>
    </dgm:pt>
    <dgm:pt modelId="{37B86CFA-59B5-46FA-8A6B-9FB187CE14DF}">
      <dgm:prSet phldrT="[Text]" phldr="0" custT="0"/>
      <dgm:spPr/>
      <dgm:t>
        <a:bodyPr vert="horz" wrap="square"/>
        <a:lstStyle/>
        <a:p>
          <a:pPr>
            <a:lnSpc>
              <a:spcPct val="100000"/>
            </a:lnSpc>
            <a:spcBef>
              <a:spcPct val="0"/>
            </a:spcBef>
            <a:spcAft>
              <a:spcPct val="35000"/>
            </a:spcAft>
          </a:pPr>
          <a:endParaRPr lang="en-US">
            <a:sym typeface="+mn-ea"/>
          </a:endParaRPr>
        </a:p>
        <a:p>
          <a:pPr>
            <a:lnSpc>
              <a:spcPct val="100000"/>
            </a:lnSpc>
            <a:spcBef>
              <a:spcPct val="0"/>
            </a:spcBef>
            <a:spcAft>
              <a:spcPct val="35000"/>
            </a:spcAft>
          </a:pPr>
          <a:endParaRPr lang="en-US">
            <a:sym typeface="+mn-ea"/>
          </a:endParaRPr>
        </a:p>
        <a:p>
          <a:pPr>
            <a:lnSpc>
              <a:spcPct val="100000"/>
            </a:lnSpc>
            <a:spcBef>
              <a:spcPct val="0"/>
            </a:spcBef>
            <a:spcAft>
              <a:spcPct val="35000"/>
            </a:spcAft>
          </a:pPr>
          <a:r>
            <a:rPr lang="en-US">
              <a:sym typeface="+mn-ea"/>
            </a:rPr>
            <a:t>        </a:t>
          </a:r>
        </a:p>
        <a:p>
          <a:pPr>
            <a:lnSpc>
              <a:spcPct val="100000"/>
            </a:lnSpc>
            <a:spcBef>
              <a:spcPct val="0"/>
            </a:spcBef>
            <a:spcAft>
              <a:spcPct val="35000"/>
            </a:spcAft>
          </a:pPr>
          <a:r>
            <a:rPr lang="en-US" b="1">
              <a:sym typeface="+mn-ea"/>
            </a:rPr>
            <a:t>Gaussian Blur</a:t>
          </a:r>
          <a:endParaRPr lang="en-US"/>
        </a:p>
      </dgm:t>
    </dgm:pt>
    <dgm:pt modelId="{9DABF4F3-A9E6-40B1-A863-AC9409CC14BB}" type="parTrans" cxnId="{195CCE9D-453E-46AC-90F2-85CC245131E1}">
      <dgm:prSet/>
      <dgm:spPr/>
    </dgm:pt>
    <dgm:pt modelId="{18EFF3C3-47F9-402B-A3F3-E9310EA281B4}" type="sibTrans" cxnId="{195CCE9D-453E-46AC-90F2-85CC245131E1}">
      <dgm:prSet/>
      <dgm:spPr/>
      <dgm:t>
        <a:bodyPr/>
        <a:lstStyle/>
        <a:p>
          <a:endParaRPr lang="en-US"/>
        </a:p>
      </dgm:t>
    </dgm:pt>
    <dgm:pt modelId="{8AAAF6B3-8B27-4C92-A6C6-549912327AAD}">
      <dgm:prSet phldr="0" custT="0"/>
      <dgm:spPr/>
      <dgm:t>
        <a:bodyPr vert="horz" wrap="square"/>
        <a:lstStyle/>
        <a:p>
          <a:pPr>
            <a:lnSpc>
              <a:spcPct val="100000"/>
            </a:lnSpc>
            <a:spcBef>
              <a:spcPct val="0"/>
            </a:spcBef>
            <a:spcAft>
              <a:spcPct val="15000"/>
            </a:spcAft>
          </a:pPr>
          <a:endParaRPr altLang="en-US"/>
        </a:p>
      </dgm:t>
    </dgm:pt>
    <dgm:pt modelId="{A7854822-F66B-4F84-B841-AB5CF1683833}" type="parTrans" cxnId="{28364F2C-9020-4377-A9F4-AE547DAF9090}">
      <dgm:prSet/>
      <dgm:spPr/>
    </dgm:pt>
    <dgm:pt modelId="{B6CD3642-96F3-4708-92C9-1147E629F2B9}" type="sibTrans" cxnId="{28364F2C-9020-4377-A9F4-AE547DAF9090}">
      <dgm:prSet/>
      <dgm:spPr/>
    </dgm:pt>
    <dgm:pt modelId="{FF5D2D96-8931-433B-8E4E-FBDEDD2E1329}">
      <dgm:prSet phldr="0" custT="0"/>
      <dgm:spPr/>
      <dgm:t>
        <a:bodyPr vert="horz" wrap="square"/>
        <a:lstStyle/>
        <a:p>
          <a:pPr>
            <a:lnSpc>
              <a:spcPct val="100000"/>
            </a:lnSpc>
            <a:spcBef>
              <a:spcPct val="0"/>
            </a:spcBef>
            <a:spcAft>
              <a:spcPct val="15000"/>
            </a:spcAft>
          </a:pPr>
          <a:endParaRPr altLang="en-US"/>
        </a:p>
      </dgm:t>
    </dgm:pt>
    <dgm:pt modelId="{17437597-7EFA-411E-9692-D7CCD1AF7375}" type="parTrans" cxnId="{4A5FCD39-5461-4A57-981B-8191D4BB2FA3}">
      <dgm:prSet/>
      <dgm:spPr/>
    </dgm:pt>
    <dgm:pt modelId="{3D3B9CAF-0EA8-4ADA-8DCF-DC509DF992D7}" type="sibTrans" cxnId="{4A5FCD39-5461-4A57-981B-8191D4BB2FA3}">
      <dgm:prSet/>
      <dgm:spPr/>
    </dgm:pt>
    <dgm:pt modelId="{0B4D9D61-54F5-4379-BDB5-FC22DE8CBE80}">
      <dgm:prSet phldr="0" custT="0"/>
      <dgm:spPr/>
      <dgm:t>
        <a:bodyPr vert="horz" wrap="square"/>
        <a:lstStyle/>
        <a:p>
          <a:pPr>
            <a:lnSpc>
              <a:spcPct val="100000"/>
            </a:lnSpc>
            <a:spcBef>
              <a:spcPct val="0"/>
            </a:spcBef>
            <a:spcAft>
              <a:spcPct val="35000"/>
            </a:spcAft>
          </a:pPr>
          <a:r>
            <a:rPr b="1">
              <a:sym typeface="+mn-ea"/>
            </a:rPr>
            <a:t>E</a:t>
          </a:r>
          <a:r>
            <a:rPr lang="en-US" b="1">
              <a:sym typeface="+mn-ea"/>
            </a:rPr>
            <a:t>dge detection (Canny)</a:t>
          </a:r>
          <a:endParaRPr lang="en-US" b="1"/>
        </a:p>
      </dgm:t>
    </dgm:pt>
    <dgm:pt modelId="{FC524F35-3859-4B92-AC74-1192DE2B3CF5}" type="parTrans" cxnId="{64A71DD2-D987-4D7B-A002-E418B993B887}">
      <dgm:prSet/>
      <dgm:spPr/>
    </dgm:pt>
    <dgm:pt modelId="{6023D9E8-5E96-4353-8F22-8A34BD4B7471}" type="sibTrans" cxnId="{64A71DD2-D987-4D7B-A002-E418B993B887}">
      <dgm:prSet/>
      <dgm:spPr/>
      <dgm:t>
        <a:bodyPr/>
        <a:lstStyle/>
        <a:p>
          <a:endParaRPr lang="en-US"/>
        </a:p>
      </dgm:t>
    </dgm:pt>
    <dgm:pt modelId="{6904B5CA-EE02-47B6-AA64-B253A8C8EF51}">
      <dgm:prSet phldr="0" custT="0"/>
      <dgm:spPr/>
      <dgm:t>
        <a:bodyPr vert="horz" wrap="square"/>
        <a:lstStyle/>
        <a:p>
          <a:pPr>
            <a:lnSpc>
              <a:spcPct val="100000"/>
            </a:lnSpc>
            <a:spcBef>
              <a:spcPct val="0"/>
            </a:spcBef>
            <a:spcAft>
              <a:spcPct val="35000"/>
            </a:spcAft>
          </a:pPr>
          <a:r>
            <a:rPr b="1">
              <a:sym typeface="+mn-ea"/>
            </a:rPr>
            <a:t>S</a:t>
          </a:r>
          <a:r>
            <a:rPr lang="en-US" b="1">
              <a:sym typeface="+mn-ea"/>
            </a:rPr>
            <a:t>eparating the Rectangles from image</a:t>
          </a:r>
          <a:endParaRPr lang="en-US" b="1"/>
        </a:p>
      </dgm:t>
    </dgm:pt>
    <dgm:pt modelId="{25D0E0B4-0783-4124-8BE2-1B6CE88DD991}" type="parTrans" cxnId="{593E6D45-A903-4392-A033-BB66958049EE}">
      <dgm:prSet/>
      <dgm:spPr/>
    </dgm:pt>
    <dgm:pt modelId="{BB9304A3-4C8B-4D6E-8096-84CA2ABEABAA}" type="sibTrans" cxnId="{593E6D45-A903-4392-A033-BB66958049EE}">
      <dgm:prSet/>
      <dgm:spPr/>
      <dgm:t>
        <a:bodyPr/>
        <a:lstStyle/>
        <a:p>
          <a:endParaRPr lang="en-US"/>
        </a:p>
      </dgm:t>
    </dgm:pt>
    <dgm:pt modelId="{44B22930-6775-41CA-A26B-8033E08BE7B9}">
      <dgm:prSet phldr="0" custT="0"/>
      <dgm:spPr/>
      <dgm:t>
        <a:bodyPr vert="horz" wrap="square"/>
        <a:lstStyle/>
        <a:p>
          <a:pPr>
            <a:lnSpc>
              <a:spcPct val="100000"/>
            </a:lnSpc>
            <a:spcBef>
              <a:spcPct val="0"/>
            </a:spcBef>
            <a:spcAft>
              <a:spcPct val="35000"/>
            </a:spcAft>
          </a:pPr>
          <a:r>
            <a:rPr b="1">
              <a:sym typeface="+mn-ea"/>
            </a:rPr>
            <a:t>I</a:t>
          </a:r>
          <a:r>
            <a:rPr lang="en-US" b="1">
              <a:sym typeface="+mn-ea"/>
            </a:rPr>
            <a:t>mage thresholding</a:t>
          </a:r>
          <a:endParaRPr lang="en-US" b="1"/>
        </a:p>
      </dgm:t>
    </dgm:pt>
    <dgm:pt modelId="{93C812D7-710B-4A89-8FE1-28E4DAC87940}" type="parTrans" cxnId="{6E993613-05BD-4AAA-BAA5-FB715008A15D}">
      <dgm:prSet/>
      <dgm:spPr/>
    </dgm:pt>
    <dgm:pt modelId="{93BAD7AD-BFAE-4FF5-8E0D-9BE0AA2F2561}" type="sibTrans" cxnId="{6E993613-05BD-4AAA-BAA5-FB715008A15D}">
      <dgm:prSet/>
      <dgm:spPr/>
    </dgm:pt>
    <dgm:pt modelId="{BF708676-7EFC-4C81-9D3A-3E677EAC1C7B}" type="pres">
      <dgm:prSet presAssocID="{8EB1D179-D23D-41D4-AEEF-E4B9FEB06903}" presName="Name0" presStyleCnt="0">
        <dgm:presLayoutVars>
          <dgm:dir/>
          <dgm:resizeHandles val="exact"/>
        </dgm:presLayoutVars>
      </dgm:prSet>
      <dgm:spPr/>
    </dgm:pt>
    <dgm:pt modelId="{111DEAC9-5D4C-4A6A-A44E-082A26F60596}" type="pres">
      <dgm:prSet presAssocID="{3F25DA44-7F3E-4C17-A40B-7F663FDBEA65}" presName="node" presStyleLbl="node1" presStyleIdx="0" presStyleCnt="6">
        <dgm:presLayoutVars>
          <dgm:bulletEnabled val="1"/>
        </dgm:presLayoutVars>
      </dgm:prSet>
      <dgm:spPr/>
    </dgm:pt>
    <dgm:pt modelId="{8A5CF0CE-3323-464D-9C63-05C1BDB053F5}" type="pres">
      <dgm:prSet presAssocID="{8EC5AF5E-9C9F-410A-A755-A3EA5186F948}" presName="sibTrans" presStyleLbl="sibTrans2D1" presStyleIdx="0" presStyleCnt="5"/>
      <dgm:spPr/>
    </dgm:pt>
    <dgm:pt modelId="{5FA465F6-7607-499F-BFB2-52F4E071FB67}" type="pres">
      <dgm:prSet presAssocID="{8EC5AF5E-9C9F-410A-A755-A3EA5186F948}" presName="connectorText" presStyleLbl="sibTrans2D1" presStyleIdx="0" presStyleCnt="5"/>
      <dgm:spPr/>
    </dgm:pt>
    <dgm:pt modelId="{552FB8E7-A5FB-4CC3-94C3-CE0BDF19F9F1}" type="pres">
      <dgm:prSet presAssocID="{2E2F4D3A-969C-4DB2-9FA9-5C4A40369351}" presName="node" presStyleLbl="node1" presStyleIdx="1" presStyleCnt="6">
        <dgm:presLayoutVars>
          <dgm:bulletEnabled val="1"/>
        </dgm:presLayoutVars>
      </dgm:prSet>
      <dgm:spPr/>
    </dgm:pt>
    <dgm:pt modelId="{353C3794-50AA-4D44-83C9-CE28317C3317}" type="pres">
      <dgm:prSet presAssocID="{EC1AFF77-9232-4EEB-95CB-85CEAB3B1FC0}" presName="sibTrans" presStyleLbl="sibTrans2D1" presStyleIdx="1" presStyleCnt="5"/>
      <dgm:spPr/>
    </dgm:pt>
    <dgm:pt modelId="{5AFF040D-0639-4120-9E39-DA822CF9F321}" type="pres">
      <dgm:prSet presAssocID="{EC1AFF77-9232-4EEB-95CB-85CEAB3B1FC0}" presName="connectorText" presStyleLbl="sibTrans2D1" presStyleIdx="1" presStyleCnt="5"/>
      <dgm:spPr/>
    </dgm:pt>
    <dgm:pt modelId="{A1E15D63-E1FF-4A28-A04F-A2B65927BC31}" type="pres">
      <dgm:prSet presAssocID="{37B86CFA-59B5-46FA-8A6B-9FB187CE14DF}" presName="node" presStyleLbl="node1" presStyleIdx="2" presStyleCnt="6">
        <dgm:presLayoutVars>
          <dgm:bulletEnabled val="1"/>
        </dgm:presLayoutVars>
      </dgm:prSet>
      <dgm:spPr/>
    </dgm:pt>
    <dgm:pt modelId="{45AB816F-06F3-4318-BCA6-E505C926BAD4}" type="pres">
      <dgm:prSet presAssocID="{18EFF3C3-47F9-402B-A3F3-E9310EA281B4}" presName="sibTrans" presStyleLbl="sibTrans2D1" presStyleIdx="2" presStyleCnt="5"/>
      <dgm:spPr/>
    </dgm:pt>
    <dgm:pt modelId="{73B1B741-1A17-4054-841C-EBD2FA39B518}" type="pres">
      <dgm:prSet presAssocID="{18EFF3C3-47F9-402B-A3F3-E9310EA281B4}" presName="connectorText" presStyleLbl="sibTrans2D1" presStyleIdx="2" presStyleCnt="5"/>
      <dgm:spPr/>
    </dgm:pt>
    <dgm:pt modelId="{8CD3983A-7968-4E94-AE2F-9F3A8BAAF1A3}" type="pres">
      <dgm:prSet presAssocID="{0B4D9D61-54F5-4379-BDB5-FC22DE8CBE80}" presName="node" presStyleLbl="node1" presStyleIdx="3" presStyleCnt="6">
        <dgm:presLayoutVars>
          <dgm:bulletEnabled val="1"/>
        </dgm:presLayoutVars>
      </dgm:prSet>
      <dgm:spPr/>
    </dgm:pt>
    <dgm:pt modelId="{2193B433-1A77-4677-A550-8C2382C69404}" type="pres">
      <dgm:prSet presAssocID="{6023D9E8-5E96-4353-8F22-8A34BD4B7471}" presName="sibTrans" presStyleLbl="sibTrans2D1" presStyleIdx="3" presStyleCnt="5"/>
      <dgm:spPr/>
    </dgm:pt>
    <dgm:pt modelId="{2B175625-2D1F-4561-8957-A88DF1F384CA}" type="pres">
      <dgm:prSet presAssocID="{6023D9E8-5E96-4353-8F22-8A34BD4B7471}" presName="connectorText" presStyleLbl="sibTrans2D1" presStyleIdx="3" presStyleCnt="5"/>
      <dgm:spPr/>
    </dgm:pt>
    <dgm:pt modelId="{407E1DE6-8210-4607-9F05-118F610F6851}" type="pres">
      <dgm:prSet presAssocID="{6904B5CA-EE02-47B6-AA64-B253A8C8EF51}" presName="node" presStyleLbl="node1" presStyleIdx="4" presStyleCnt="6">
        <dgm:presLayoutVars>
          <dgm:bulletEnabled val="1"/>
        </dgm:presLayoutVars>
      </dgm:prSet>
      <dgm:spPr/>
    </dgm:pt>
    <dgm:pt modelId="{D544EA97-F271-4EAB-AE50-E6F5E4F8BD8D}" type="pres">
      <dgm:prSet presAssocID="{BB9304A3-4C8B-4D6E-8096-84CA2ABEABAA}" presName="sibTrans" presStyleLbl="sibTrans2D1" presStyleIdx="4" presStyleCnt="5"/>
      <dgm:spPr/>
    </dgm:pt>
    <dgm:pt modelId="{BF555E7A-9392-42E4-95B0-E7EF60E058D0}" type="pres">
      <dgm:prSet presAssocID="{BB9304A3-4C8B-4D6E-8096-84CA2ABEABAA}" presName="connectorText" presStyleLbl="sibTrans2D1" presStyleIdx="4" presStyleCnt="5"/>
      <dgm:spPr/>
    </dgm:pt>
    <dgm:pt modelId="{0FC6A7F9-49C0-4AF2-BCA2-0B2B48642A48}" type="pres">
      <dgm:prSet presAssocID="{44B22930-6775-41CA-A26B-8033E08BE7B9}" presName="node" presStyleLbl="node1" presStyleIdx="5" presStyleCnt="6">
        <dgm:presLayoutVars>
          <dgm:bulletEnabled val="1"/>
        </dgm:presLayoutVars>
      </dgm:prSet>
      <dgm:spPr/>
    </dgm:pt>
  </dgm:ptLst>
  <dgm:cxnLst>
    <dgm:cxn modelId="{ACC7B608-0F55-4D32-A191-262BDC970A41}" type="presOf" srcId="{8EB1D179-D23D-41D4-AEEF-E4B9FEB06903}" destId="{BF708676-7EFC-4C81-9D3A-3E677EAC1C7B}" srcOrd="0" destOrd="0" presId="urn:microsoft.com/office/officeart/2005/8/layout/process1"/>
    <dgm:cxn modelId="{A37A0C0E-5C7E-451D-A4D7-BED8B2D80796}" type="presOf" srcId="{A860C6FF-4240-4E3B-927D-168FD6DF1ED2}" destId="{111DEAC9-5D4C-4A6A-A44E-082A26F60596}" srcOrd="0" destOrd="5" presId="urn:microsoft.com/office/officeart/2005/8/layout/process1"/>
    <dgm:cxn modelId="{6E993613-05BD-4AAA-BAA5-FB715008A15D}" srcId="{8EB1D179-D23D-41D4-AEEF-E4B9FEB06903}" destId="{44B22930-6775-41CA-A26B-8033E08BE7B9}" srcOrd="5" destOrd="0" parTransId="{93C812D7-710B-4A89-8FE1-28E4DAC87940}" sibTransId="{93BAD7AD-BFAE-4FF5-8E0D-9BE0AA2F2561}"/>
    <dgm:cxn modelId="{09B4C921-959C-47A1-89F8-4FE16B6403EB}" type="presOf" srcId="{0B4D9D61-54F5-4379-BDB5-FC22DE8CBE80}" destId="{8CD3983A-7968-4E94-AE2F-9F3A8BAAF1A3}" srcOrd="0" destOrd="0" presId="urn:microsoft.com/office/officeart/2005/8/layout/process1"/>
    <dgm:cxn modelId="{2F029C29-2AE5-4646-920C-AA4750CCB232}" type="presOf" srcId="{8EC5AF5E-9C9F-410A-A755-A3EA5186F948}" destId="{5FA465F6-7607-499F-BFB2-52F4E071FB67}" srcOrd="1" destOrd="0" presId="urn:microsoft.com/office/officeart/2005/8/layout/process1"/>
    <dgm:cxn modelId="{30EEA029-F8B7-4958-832A-F42F76C0BB2D}" srcId="{3F25DA44-7F3E-4C17-A40B-7F663FDBEA65}" destId="{1BDB47ED-995A-41F1-B4F4-3CB6D0901300}" srcOrd="2" destOrd="0" parTransId="{C0428D9B-C7A8-4BFE-A660-784EC137D54C}" sibTransId="{983548E4-87BD-4E5D-8C84-DD7FD7B269F6}"/>
    <dgm:cxn modelId="{18EA542A-58FF-4918-9AD3-70475692F94C}" srcId="{3F25DA44-7F3E-4C17-A40B-7F663FDBEA65}" destId="{CB9D9ADE-F587-4F02-B05A-9BF0A43EF483}" srcOrd="5" destOrd="0" parTransId="{BEE7695F-3B04-4E0D-8BDF-9E11FAA01D91}" sibTransId="{73E41BC4-B008-45E6-BB25-6680E6E3E67C}"/>
    <dgm:cxn modelId="{28364F2C-9020-4377-A9F4-AE547DAF9090}" srcId="{37B86CFA-59B5-46FA-8A6B-9FB187CE14DF}" destId="{8AAAF6B3-8B27-4C92-A6C6-549912327AAD}" srcOrd="0" destOrd="0" parTransId="{A7854822-F66B-4F84-B841-AB5CF1683833}" sibTransId="{B6CD3642-96F3-4708-92C9-1147E629F2B9}"/>
    <dgm:cxn modelId="{7B232B2F-BF13-4F0A-8F59-F4CAC075FA22}" srcId="{8EB1D179-D23D-41D4-AEEF-E4B9FEB06903}" destId="{3F25DA44-7F3E-4C17-A40B-7F663FDBEA65}" srcOrd="0" destOrd="0" parTransId="{EE9066D1-3403-4469-8E8C-0D40A82430F2}" sibTransId="{8EC5AF5E-9C9F-410A-A755-A3EA5186F948}"/>
    <dgm:cxn modelId="{C90F7532-5B8F-437B-BBBF-838D70113240}" type="presOf" srcId="{816348EA-82C3-43D6-BCB8-E39A5EE0E8A6}" destId="{111DEAC9-5D4C-4A6A-A44E-082A26F60596}" srcOrd="0" destOrd="2" presId="urn:microsoft.com/office/officeart/2005/8/layout/process1"/>
    <dgm:cxn modelId="{4A5FCD39-5461-4A57-981B-8191D4BB2FA3}" srcId="{37B86CFA-59B5-46FA-8A6B-9FB187CE14DF}" destId="{FF5D2D96-8931-433B-8E4E-FBDEDD2E1329}" srcOrd="1" destOrd="0" parTransId="{17437597-7EFA-411E-9692-D7CCD1AF7375}" sibTransId="{3D3B9CAF-0EA8-4ADA-8DCF-DC509DF992D7}"/>
    <dgm:cxn modelId="{3ACD373D-E7C4-4694-A794-964FE3F36239}" type="presOf" srcId="{CB9D9ADE-F587-4F02-B05A-9BF0A43EF483}" destId="{111DEAC9-5D4C-4A6A-A44E-082A26F60596}" srcOrd="0" destOrd="6" presId="urn:microsoft.com/office/officeart/2005/8/layout/process1"/>
    <dgm:cxn modelId="{4A69A43D-7389-4CDB-8EC7-240FDBE57325}" type="presOf" srcId="{8EC5AF5E-9C9F-410A-A755-A3EA5186F948}" destId="{8A5CF0CE-3323-464D-9C63-05C1BDB053F5}" srcOrd="0" destOrd="0" presId="urn:microsoft.com/office/officeart/2005/8/layout/process1"/>
    <dgm:cxn modelId="{E2C7B93D-7F9A-42BF-99EE-CE594418E628}" type="presOf" srcId="{3F25DA44-7F3E-4C17-A40B-7F663FDBEA65}" destId="{111DEAC9-5D4C-4A6A-A44E-082A26F60596}" srcOrd="0" destOrd="0" presId="urn:microsoft.com/office/officeart/2005/8/layout/process1"/>
    <dgm:cxn modelId="{5ABD6A5C-A7C8-4908-A0A1-94045FD85FEC}" type="presOf" srcId="{FF5D2D96-8931-433B-8E4E-FBDEDD2E1329}" destId="{A1E15D63-E1FF-4A28-A04F-A2B65927BC31}" srcOrd="0" destOrd="2" presId="urn:microsoft.com/office/officeart/2005/8/layout/process1"/>
    <dgm:cxn modelId="{ABF98B60-6DFE-4646-9366-91A8B384EC3B}" type="presOf" srcId="{6023D9E8-5E96-4353-8F22-8A34BD4B7471}" destId="{2B175625-2D1F-4561-8957-A88DF1F384CA}" srcOrd="1" destOrd="0" presId="urn:microsoft.com/office/officeart/2005/8/layout/process1"/>
    <dgm:cxn modelId="{C877F060-2A26-47CF-A169-C5C49AE134AC}" type="presOf" srcId="{41749E5D-42A5-45E0-AFB8-AD70B5EDEB48}" destId="{111DEAC9-5D4C-4A6A-A44E-082A26F60596}" srcOrd="0" destOrd="1" presId="urn:microsoft.com/office/officeart/2005/8/layout/process1"/>
    <dgm:cxn modelId="{593E6D45-A903-4392-A033-BB66958049EE}" srcId="{8EB1D179-D23D-41D4-AEEF-E4B9FEB06903}" destId="{6904B5CA-EE02-47B6-AA64-B253A8C8EF51}" srcOrd="4" destOrd="0" parTransId="{25D0E0B4-0783-4124-8BE2-1B6CE88DD991}" sibTransId="{BB9304A3-4C8B-4D6E-8096-84CA2ABEABAA}"/>
    <dgm:cxn modelId="{9F5C714B-DB1E-415F-8B89-E6B4D34ECAEA}" srcId="{3F25DA44-7F3E-4C17-A40B-7F663FDBEA65}" destId="{A860C6FF-4240-4E3B-927D-168FD6DF1ED2}" srcOrd="4" destOrd="0" parTransId="{8409226F-FA49-45D0-8F42-7EBD47CD3D25}" sibTransId="{1272C883-08D2-44D5-AF84-01E94C606E06}"/>
    <dgm:cxn modelId="{1E3B1E6F-DB90-4671-910C-E5AD2DF200EC}" type="presOf" srcId="{480BC1D9-2480-422B-A881-2846A84F9D9F}" destId="{111DEAC9-5D4C-4A6A-A44E-082A26F60596}" srcOrd="0" destOrd="8" presId="urn:microsoft.com/office/officeart/2005/8/layout/process1"/>
    <dgm:cxn modelId="{B7602772-D49D-4470-8C6C-B8B6177FB2D7}" srcId="{3F25DA44-7F3E-4C17-A40B-7F663FDBEA65}" destId="{41749E5D-42A5-45E0-AFB8-AD70B5EDEB48}" srcOrd="0" destOrd="0" parTransId="{BCED823A-B626-472D-B573-BD7866F0B90F}" sibTransId="{C68CEC41-060B-4246-B1EE-A3169665BBE9}"/>
    <dgm:cxn modelId="{6BE75352-8CCB-44C6-8E76-DCD0622E0F5F}" type="presOf" srcId="{EC1AFF77-9232-4EEB-95CB-85CEAB3B1FC0}" destId="{5AFF040D-0639-4120-9E39-DA822CF9F321}" srcOrd="1" destOrd="0" presId="urn:microsoft.com/office/officeart/2005/8/layout/process1"/>
    <dgm:cxn modelId="{8ADC6356-B066-47F2-A6CB-5F811BEB28C9}" type="presOf" srcId="{6023D9E8-5E96-4353-8F22-8A34BD4B7471}" destId="{2193B433-1A77-4677-A550-8C2382C69404}" srcOrd="0" destOrd="0" presId="urn:microsoft.com/office/officeart/2005/8/layout/process1"/>
    <dgm:cxn modelId="{504EBB79-39B8-4617-BF6E-42C435E25782}" type="presOf" srcId="{18EFF3C3-47F9-402B-A3F3-E9310EA281B4}" destId="{73B1B741-1A17-4054-841C-EBD2FA39B518}" srcOrd="1" destOrd="0" presId="urn:microsoft.com/office/officeart/2005/8/layout/process1"/>
    <dgm:cxn modelId="{8E9BA67B-3C62-4A97-A83E-54BCF6D30571}" type="presOf" srcId="{44B22930-6775-41CA-A26B-8033E08BE7B9}" destId="{0FC6A7F9-49C0-4AF2-BCA2-0B2B48642A48}" srcOrd="0" destOrd="0" presId="urn:microsoft.com/office/officeart/2005/8/layout/process1"/>
    <dgm:cxn modelId="{9EAC5B83-C8E2-4582-9E65-3314C8CDF47B}" type="presOf" srcId="{6904B5CA-EE02-47B6-AA64-B253A8C8EF51}" destId="{407E1DE6-8210-4607-9F05-118F610F6851}" srcOrd="0" destOrd="0" presId="urn:microsoft.com/office/officeart/2005/8/layout/process1"/>
    <dgm:cxn modelId="{2C945D89-596D-4B66-AF89-57BAC446FD42}" type="presOf" srcId="{BB9304A3-4C8B-4D6E-8096-84CA2ABEABAA}" destId="{D544EA97-F271-4EAB-AE50-E6F5E4F8BD8D}" srcOrd="0" destOrd="0" presId="urn:microsoft.com/office/officeart/2005/8/layout/process1"/>
    <dgm:cxn modelId="{2DC7E38C-6E19-4B1C-BACE-4CC4457F3619}" srcId="{3F25DA44-7F3E-4C17-A40B-7F663FDBEA65}" destId="{0DF26911-7786-435F-A356-70F8DD105C53}" srcOrd="6" destOrd="0" parTransId="{91F6415C-FEC2-45BD-A631-1D5906AAAA6E}" sibTransId="{69CFF7ED-95F8-4F5E-82F5-D8B54F0A7E56}"/>
    <dgm:cxn modelId="{195CCE9D-453E-46AC-90F2-85CC245131E1}" srcId="{8EB1D179-D23D-41D4-AEEF-E4B9FEB06903}" destId="{37B86CFA-59B5-46FA-8A6B-9FB187CE14DF}" srcOrd="2" destOrd="0" parTransId="{9DABF4F3-A9E6-40B1-A863-AC9409CC14BB}" sibTransId="{18EFF3C3-47F9-402B-A3F3-E9310EA281B4}"/>
    <dgm:cxn modelId="{0AE539A0-6B7E-4D7A-9CBB-A493743ED3EB}" type="presOf" srcId="{BB9304A3-4C8B-4D6E-8096-84CA2ABEABAA}" destId="{BF555E7A-9392-42E4-95B0-E7EF60E058D0}" srcOrd="1" destOrd="0" presId="urn:microsoft.com/office/officeart/2005/8/layout/process1"/>
    <dgm:cxn modelId="{BF1594A3-1A40-4970-8E5C-BC373C8CE7C9}" type="presOf" srcId="{8AAAF6B3-8B27-4C92-A6C6-549912327AAD}" destId="{A1E15D63-E1FF-4A28-A04F-A2B65927BC31}" srcOrd="0" destOrd="1" presId="urn:microsoft.com/office/officeart/2005/8/layout/process1"/>
    <dgm:cxn modelId="{3C9FC0A4-7994-418D-8938-58F9B69F3A32}" type="presOf" srcId="{2E2F4D3A-969C-4DB2-9FA9-5C4A40369351}" destId="{552FB8E7-A5FB-4CC3-94C3-CE0BDF19F9F1}" srcOrd="0" destOrd="0" presId="urn:microsoft.com/office/officeart/2005/8/layout/process1"/>
    <dgm:cxn modelId="{04DB4EA8-4780-4B1C-B41C-A69ADB9DBB7C}" srcId="{3F25DA44-7F3E-4C17-A40B-7F663FDBEA65}" destId="{480BC1D9-2480-422B-A881-2846A84F9D9F}" srcOrd="7" destOrd="0" parTransId="{EBDB32C4-96A3-4F73-8EFA-1ABD18D6CAEF}" sibTransId="{E7DFF858-A9BF-4316-8FE2-0959D4AEB74D}"/>
    <dgm:cxn modelId="{795777B0-416E-462C-BAEE-612E94629492}" type="presOf" srcId="{EFBA0F3C-3D53-437B-B8D0-B9D53A4D627D}" destId="{111DEAC9-5D4C-4A6A-A44E-082A26F60596}" srcOrd="0" destOrd="4" presId="urn:microsoft.com/office/officeart/2005/8/layout/process1"/>
    <dgm:cxn modelId="{42047EB5-A1DF-4E68-ADAC-21531630B44B}" type="presOf" srcId="{EC1AFF77-9232-4EEB-95CB-85CEAB3B1FC0}" destId="{353C3794-50AA-4D44-83C9-CE28317C3317}" srcOrd="0" destOrd="0" presId="urn:microsoft.com/office/officeart/2005/8/layout/process1"/>
    <dgm:cxn modelId="{727268BE-EA13-4D4D-8212-DB767262DEC1}" type="presOf" srcId="{1BDB47ED-995A-41F1-B4F4-3CB6D0901300}" destId="{111DEAC9-5D4C-4A6A-A44E-082A26F60596}" srcOrd="0" destOrd="3" presId="urn:microsoft.com/office/officeart/2005/8/layout/process1"/>
    <dgm:cxn modelId="{5F2204CB-F702-4E1D-9829-180D4E2985A0}" srcId="{3F25DA44-7F3E-4C17-A40B-7F663FDBEA65}" destId="{816348EA-82C3-43D6-BCB8-E39A5EE0E8A6}" srcOrd="1" destOrd="0" parTransId="{B65D976B-8302-4E93-8CDE-58D746C87DB4}" sibTransId="{C3C347E0-3F0E-4C1E-B005-ACF053381353}"/>
    <dgm:cxn modelId="{1C0500CD-4237-41A1-A25B-E1F74A541443}" srcId="{8EB1D179-D23D-41D4-AEEF-E4B9FEB06903}" destId="{2E2F4D3A-969C-4DB2-9FA9-5C4A40369351}" srcOrd="1" destOrd="0" parTransId="{1E934BFE-4D40-486C-8784-F698A10C4CF5}" sibTransId="{EC1AFF77-9232-4EEB-95CB-85CEAB3B1FC0}"/>
    <dgm:cxn modelId="{64A71DD2-D987-4D7B-A002-E418B993B887}" srcId="{8EB1D179-D23D-41D4-AEEF-E4B9FEB06903}" destId="{0B4D9D61-54F5-4379-BDB5-FC22DE8CBE80}" srcOrd="3" destOrd="0" parTransId="{FC524F35-3859-4B92-AC74-1192DE2B3CF5}" sibTransId="{6023D9E8-5E96-4353-8F22-8A34BD4B7471}"/>
    <dgm:cxn modelId="{1E5545D3-0B55-48A2-AB52-3EE928B52CF0}" type="presOf" srcId="{0DF26911-7786-435F-A356-70F8DD105C53}" destId="{111DEAC9-5D4C-4A6A-A44E-082A26F60596}" srcOrd="0" destOrd="7" presId="urn:microsoft.com/office/officeart/2005/8/layout/process1"/>
    <dgm:cxn modelId="{3F0BD9D3-5491-45B1-8101-5C49E22A6942}" type="presOf" srcId="{37B86CFA-59B5-46FA-8A6B-9FB187CE14DF}" destId="{A1E15D63-E1FF-4A28-A04F-A2B65927BC31}" srcOrd="0" destOrd="0" presId="urn:microsoft.com/office/officeart/2005/8/layout/process1"/>
    <dgm:cxn modelId="{2F8448D4-4ADF-45C6-984E-2BDD8F570D9A}" type="presOf" srcId="{18EFF3C3-47F9-402B-A3F3-E9310EA281B4}" destId="{45AB816F-06F3-4318-BCA6-E505C926BAD4}" srcOrd="0" destOrd="0" presId="urn:microsoft.com/office/officeart/2005/8/layout/process1"/>
    <dgm:cxn modelId="{1F111CEB-3CCF-42D8-B85D-8D2320EE5FD3}" srcId="{3F25DA44-7F3E-4C17-A40B-7F663FDBEA65}" destId="{EFBA0F3C-3D53-437B-B8D0-B9D53A4D627D}" srcOrd="3" destOrd="0" parTransId="{966E1E7F-517A-4BFE-83AB-A0C0CBF87077}" sibTransId="{E7214B86-760B-444A-A6B1-F09305698A6C}"/>
    <dgm:cxn modelId="{6F79397D-4647-47F3-BA6E-CE0322D72D2D}" type="presParOf" srcId="{BF708676-7EFC-4C81-9D3A-3E677EAC1C7B}" destId="{111DEAC9-5D4C-4A6A-A44E-082A26F60596}" srcOrd="0" destOrd="0" presId="urn:microsoft.com/office/officeart/2005/8/layout/process1"/>
    <dgm:cxn modelId="{B102A4CA-06ED-419E-8056-0884C9D6E3C5}" type="presParOf" srcId="{BF708676-7EFC-4C81-9D3A-3E677EAC1C7B}" destId="{8A5CF0CE-3323-464D-9C63-05C1BDB053F5}" srcOrd="1" destOrd="0" presId="urn:microsoft.com/office/officeart/2005/8/layout/process1"/>
    <dgm:cxn modelId="{0FEB0890-F0A9-4D72-9180-4CA3F4E31A15}" type="presParOf" srcId="{8A5CF0CE-3323-464D-9C63-05C1BDB053F5}" destId="{5FA465F6-7607-499F-BFB2-52F4E071FB67}" srcOrd="0" destOrd="0" presId="urn:microsoft.com/office/officeart/2005/8/layout/process1"/>
    <dgm:cxn modelId="{7835C462-6DD5-4EEC-ABF5-B8B98DD325B9}" type="presParOf" srcId="{BF708676-7EFC-4C81-9D3A-3E677EAC1C7B}" destId="{552FB8E7-A5FB-4CC3-94C3-CE0BDF19F9F1}" srcOrd="2" destOrd="0" presId="urn:microsoft.com/office/officeart/2005/8/layout/process1"/>
    <dgm:cxn modelId="{9C397161-7E18-4BCE-A833-A93254776CB9}" type="presParOf" srcId="{BF708676-7EFC-4C81-9D3A-3E677EAC1C7B}" destId="{353C3794-50AA-4D44-83C9-CE28317C3317}" srcOrd="3" destOrd="0" presId="urn:microsoft.com/office/officeart/2005/8/layout/process1"/>
    <dgm:cxn modelId="{F56A0BDB-B7F2-410F-9406-D65C569C4329}" type="presParOf" srcId="{353C3794-50AA-4D44-83C9-CE28317C3317}" destId="{5AFF040D-0639-4120-9E39-DA822CF9F321}" srcOrd="0" destOrd="0" presId="urn:microsoft.com/office/officeart/2005/8/layout/process1"/>
    <dgm:cxn modelId="{686ECB9B-2F89-489E-99E3-B36F250A28A5}" type="presParOf" srcId="{BF708676-7EFC-4C81-9D3A-3E677EAC1C7B}" destId="{A1E15D63-E1FF-4A28-A04F-A2B65927BC31}" srcOrd="4" destOrd="0" presId="urn:microsoft.com/office/officeart/2005/8/layout/process1"/>
    <dgm:cxn modelId="{2E8E42E0-EE4F-4311-A7DF-A6F253A44BFF}" type="presParOf" srcId="{BF708676-7EFC-4C81-9D3A-3E677EAC1C7B}" destId="{45AB816F-06F3-4318-BCA6-E505C926BAD4}" srcOrd="5" destOrd="0" presId="urn:microsoft.com/office/officeart/2005/8/layout/process1"/>
    <dgm:cxn modelId="{BE6D78A5-5AF0-4DCD-9962-54912FA4D51E}" type="presParOf" srcId="{45AB816F-06F3-4318-BCA6-E505C926BAD4}" destId="{73B1B741-1A17-4054-841C-EBD2FA39B518}" srcOrd="0" destOrd="0" presId="urn:microsoft.com/office/officeart/2005/8/layout/process1"/>
    <dgm:cxn modelId="{42F9E0F1-4D0C-4306-BB37-D08B1D186518}" type="presParOf" srcId="{BF708676-7EFC-4C81-9D3A-3E677EAC1C7B}" destId="{8CD3983A-7968-4E94-AE2F-9F3A8BAAF1A3}" srcOrd="6" destOrd="0" presId="urn:microsoft.com/office/officeart/2005/8/layout/process1"/>
    <dgm:cxn modelId="{CFDDCB35-F24A-4182-BB99-988E67B8A2F8}" type="presParOf" srcId="{BF708676-7EFC-4C81-9D3A-3E677EAC1C7B}" destId="{2193B433-1A77-4677-A550-8C2382C69404}" srcOrd="7" destOrd="0" presId="urn:microsoft.com/office/officeart/2005/8/layout/process1"/>
    <dgm:cxn modelId="{BF9ADCE9-7F6F-453B-989D-DF2BC5C41AE3}" type="presParOf" srcId="{2193B433-1A77-4677-A550-8C2382C69404}" destId="{2B175625-2D1F-4561-8957-A88DF1F384CA}" srcOrd="0" destOrd="0" presId="urn:microsoft.com/office/officeart/2005/8/layout/process1"/>
    <dgm:cxn modelId="{5C4BC28D-F1B5-4EFF-AF46-6CA568C762EF}" type="presParOf" srcId="{BF708676-7EFC-4C81-9D3A-3E677EAC1C7B}" destId="{407E1DE6-8210-4607-9F05-118F610F6851}" srcOrd="8" destOrd="0" presId="urn:microsoft.com/office/officeart/2005/8/layout/process1"/>
    <dgm:cxn modelId="{A979DB4D-917B-4823-BC79-F077ADE9FA61}" type="presParOf" srcId="{BF708676-7EFC-4C81-9D3A-3E677EAC1C7B}" destId="{D544EA97-F271-4EAB-AE50-E6F5E4F8BD8D}" srcOrd="9" destOrd="0" presId="urn:microsoft.com/office/officeart/2005/8/layout/process1"/>
    <dgm:cxn modelId="{BE93E736-5984-4864-A9D9-4201E80D6B3B}" type="presParOf" srcId="{D544EA97-F271-4EAB-AE50-E6F5E4F8BD8D}" destId="{BF555E7A-9392-42E4-95B0-E7EF60E058D0}" srcOrd="0" destOrd="0" presId="urn:microsoft.com/office/officeart/2005/8/layout/process1"/>
    <dgm:cxn modelId="{C199984B-8B89-491A-A078-98059A566F22}" type="presParOf" srcId="{BF708676-7EFC-4C81-9D3A-3E677EAC1C7B}" destId="{0FC6A7F9-49C0-4AF2-BCA2-0B2B48642A48}"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376A17-C0FE-45FE-8DEE-12CDFCBC0808}">
      <dsp:nvSpPr>
        <dsp:cNvPr id="0" name=""/>
        <dsp:cNvSpPr/>
      </dsp:nvSpPr>
      <dsp:spPr>
        <a:xfrm>
          <a:off x="9335542" y="3630730"/>
          <a:ext cx="252402" cy="774034"/>
        </a:xfrm>
        <a:custGeom>
          <a:avLst/>
          <a:gdLst/>
          <a:ahLst/>
          <a:cxnLst/>
          <a:rect l="0" t="0" r="0" b="0"/>
          <a:pathLst>
            <a:path>
              <a:moveTo>
                <a:pt x="0" y="0"/>
              </a:moveTo>
              <a:lnTo>
                <a:pt x="0" y="774034"/>
              </a:lnTo>
              <a:lnTo>
                <a:pt x="252402" y="774034"/>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90353E-0498-4053-A672-3DF4635F72C4}">
      <dsp:nvSpPr>
        <dsp:cNvPr id="0" name=""/>
        <dsp:cNvSpPr/>
      </dsp:nvSpPr>
      <dsp:spPr>
        <a:xfrm>
          <a:off x="9962895" y="2436025"/>
          <a:ext cx="91440" cy="353363"/>
        </a:xfrm>
        <a:custGeom>
          <a:avLst/>
          <a:gdLst/>
          <a:ahLst/>
          <a:cxnLst/>
          <a:rect l="0" t="0" r="0" b="0"/>
          <a:pathLst>
            <a:path>
              <a:moveTo>
                <a:pt x="45720" y="0"/>
              </a:moveTo>
              <a:lnTo>
                <a:pt x="45720" y="353363"/>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7DDB09-9C60-4160-A023-C2E8B44909C6}">
      <dsp:nvSpPr>
        <dsp:cNvPr id="0" name=""/>
        <dsp:cNvSpPr/>
      </dsp:nvSpPr>
      <dsp:spPr>
        <a:xfrm>
          <a:off x="5390122" y="1210713"/>
          <a:ext cx="4618493" cy="383971"/>
        </a:xfrm>
        <a:custGeom>
          <a:avLst/>
          <a:gdLst/>
          <a:ahLst/>
          <a:cxnLst/>
          <a:rect l="0" t="0" r="0" b="0"/>
          <a:pathLst>
            <a:path>
              <a:moveTo>
                <a:pt x="0" y="0"/>
              </a:moveTo>
              <a:lnTo>
                <a:pt x="0" y="207289"/>
              </a:lnTo>
              <a:lnTo>
                <a:pt x="4618493" y="207289"/>
              </a:lnTo>
              <a:lnTo>
                <a:pt x="4618493" y="383971"/>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A5F7952-E81F-4F0C-806D-901BCAA13936}">
      <dsp:nvSpPr>
        <dsp:cNvPr id="0" name=""/>
        <dsp:cNvSpPr/>
      </dsp:nvSpPr>
      <dsp:spPr>
        <a:xfrm>
          <a:off x="6954546" y="2436025"/>
          <a:ext cx="176681" cy="774034"/>
        </a:xfrm>
        <a:custGeom>
          <a:avLst/>
          <a:gdLst/>
          <a:ahLst/>
          <a:cxnLst/>
          <a:rect l="0" t="0" r="0" b="0"/>
          <a:pathLst>
            <a:path>
              <a:moveTo>
                <a:pt x="0" y="0"/>
              </a:moveTo>
              <a:lnTo>
                <a:pt x="0" y="774034"/>
              </a:lnTo>
              <a:lnTo>
                <a:pt x="176681" y="774034"/>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EC0219-7484-46C0-ABB9-181577F2F6CA}">
      <dsp:nvSpPr>
        <dsp:cNvPr id="0" name=""/>
        <dsp:cNvSpPr/>
      </dsp:nvSpPr>
      <dsp:spPr>
        <a:xfrm>
          <a:off x="4918500" y="3630730"/>
          <a:ext cx="176681" cy="774034"/>
        </a:xfrm>
        <a:custGeom>
          <a:avLst/>
          <a:gdLst/>
          <a:ahLst/>
          <a:cxnLst/>
          <a:rect l="0" t="0" r="0" b="0"/>
          <a:pathLst>
            <a:path>
              <a:moveTo>
                <a:pt x="0" y="0"/>
              </a:moveTo>
              <a:lnTo>
                <a:pt x="0" y="774034"/>
              </a:lnTo>
              <a:lnTo>
                <a:pt x="176681" y="774034"/>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BB0028-AFC8-47C0-93AA-44C77CC1583D}">
      <dsp:nvSpPr>
        <dsp:cNvPr id="0" name=""/>
        <dsp:cNvSpPr/>
      </dsp:nvSpPr>
      <dsp:spPr>
        <a:xfrm>
          <a:off x="4741818" y="3630730"/>
          <a:ext cx="176681" cy="774034"/>
        </a:xfrm>
        <a:custGeom>
          <a:avLst/>
          <a:gdLst/>
          <a:ahLst/>
          <a:cxnLst/>
          <a:rect l="0" t="0" r="0" b="0"/>
          <a:pathLst>
            <a:path>
              <a:moveTo>
                <a:pt x="176681" y="0"/>
              </a:moveTo>
              <a:lnTo>
                <a:pt x="176681" y="774034"/>
              </a:lnTo>
              <a:lnTo>
                <a:pt x="0" y="774034"/>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2BEAB4-10C6-449B-BB3F-252D83250F65}">
      <dsp:nvSpPr>
        <dsp:cNvPr id="0" name=""/>
        <dsp:cNvSpPr/>
      </dsp:nvSpPr>
      <dsp:spPr>
        <a:xfrm>
          <a:off x="5759841" y="2436025"/>
          <a:ext cx="1194704" cy="774034"/>
        </a:xfrm>
        <a:custGeom>
          <a:avLst/>
          <a:gdLst/>
          <a:ahLst/>
          <a:cxnLst/>
          <a:rect l="0" t="0" r="0" b="0"/>
          <a:pathLst>
            <a:path>
              <a:moveTo>
                <a:pt x="1194704" y="0"/>
              </a:moveTo>
              <a:lnTo>
                <a:pt x="1194704" y="774034"/>
              </a:lnTo>
              <a:lnTo>
                <a:pt x="0" y="774034"/>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B3A8128-6C86-49B7-B5CC-0153888815E5}">
      <dsp:nvSpPr>
        <dsp:cNvPr id="0" name=""/>
        <dsp:cNvSpPr/>
      </dsp:nvSpPr>
      <dsp:spPr>
        <a:xfrm>
          <a:off x="5390122" y="1210713"/>
          <a:ext cx="1564423" cy="383971"/>
        </a:xfrm>
        <a:custGeom>
          <a:avLst/>
          <a:gdLst/>
          <a:ahLst/>
          <a:cxnLst/>
          <a:rect l="0" t="0" r="0" b="0"/>
          <a:pathLst>
            <a:path>
              <a:moveTo>
                <a:pt x="0" y="0"/>
              </a:moveTo>
              <a:lnTo>
                <a:pt x="0" y="207289"/>
              </a:lnTo>
              <a:lnTo>
                <a:pt x="1564423" y="207289"/>
              </a:lnTo>
              <a:lnTo>
                <a:pt x="1564423" y="383971"/>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492B679-3C8C-4E72-95A8-8B81298826E7}">
      <dsp:nvSpPr>
        <dsp:cNvPr id="0" name=""/>
        <dsp:cNvSpPr/>
      </dsp:nvSpPr>
      <dsp:spPr>
        <a:xfrm>
          <a:off x="4918500" y="1210713"/>
          <a:ext cx="471622" cy="383971"/>
        </a:xfrm>
        <a:custGeom>
          <a:avLst/>
          <a:gdLst/>
          <a:ahLst/>
          <a:cxnLst/>
          <a:rect l="0" t="0" r="0" b="0"/>
          <a:pathLst>
            <a:path>
              <a:moveTo>
                <a:pt x="471622" y="0"/>
              </a:moveTo>
              <a:lnTo>
                <a:pt x="471622" y="207289"/>
              </a:lnTo>
              <a:lnTo>
                <a:pt x="0" y="207289"/>
              </a:lnTo>
              <a:lnTo>
                <a:pt x="0" y="383971"/>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DA3F9A-76B5-4427-B8F9-3BF6CBDE1D73}">
      <dsp:nvSpPr>
        <dsp:cNvPr id="0" name=""/>
        <dsp:cNvSpPr/>
      </dsp:nvSpPr>
      <dsp:spPr>
        <a:xfrm>
          <a:off x="2882454" y="1210713"/>
          <a:ext cx="2507668" cy="383971"/>
        </a:xfrm>
        <a:custGeom>
          <a:avLst/>
          <a:gdLst/>
          <a:ahLst/>
          <a:cxnLst/>
          <a:rect l="0" t="0" r="0" b="0"/>
          <a:pathLst>
            <a:path>
              <a:moveTo>
                <a:pt x="2507668" y="0"/>
              </a:moveTo>
              <a:lnTo>
                <a:pt x="2507668" y="207289"/>
              </a:lnTo>
              <a:lnTo>
                <a:pt x="0" y="207289"/>
              </a:lnTo>
              <a:lnTo>
                <a:pt x="0" y="383971"/>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259130-4455-44E0-969B-948D1249687E}">
      <dsp:nvSpPr>
        <dsp:cNvPr id="0" name=""/>
        <dsp:cNvSpPr/>
      </dsp:nvSpPr>
      <dsp:spPr>
        <a:xfrm>
          <a:off x="846408" y="1210713"/>
          <a:ext cx="4543714" cy="383971"/>
        </a:xfrm>
        <a:custGeom>
          <a:avLst/>
          <a:gdLst/>
          <a:ahLst/>
          <a:cxnLst/>
          <a:rect l="0" t="0" r="0" b="0"/>
          <a:pathLst>
            <a:path>
              <a:moveTo>
                <a:pt x="4543714" y="0"/>
              </a:moveTo>
              <a:lnTo>
                <a:pt x="4543714" y="207289"/>
              </a:lnTo>
              <a:lnTo>
                <a:pt x="0" y="207289"/>
              </a:lnTo>
              <a:lnTo>
                <a:pt x="0" y="383971"/>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79172D-D441-42BB-84EA-E3D989670DED}">
      <dsp:nvSpPr>
        <dsp:cNvPr id="0" name=""/>
        <dsp:cNvSpPr/>
      </dsp:nvSpPr>
      <dsp:spPr>
        <a:xfrm>
          <a:off x="4548781" y="369371"/>
          <a:ext cx="1682682" cy="841341"/>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100000"/>
            </a:lnSpc>
            <a:spcBef>
              <a:spcPct val="0"/>
            </a:spcBef>
            <a:spcAft>
              <a:spcPct val="35000"/>
            </a:spcAft>
            <a:buNone/>
          </a:pPr>
          <a:r>
            <a:rPr lang="en-US" sz="2100" kern="1200"/>
            <a:t>Home page</a:t>
          </a:r>
        </a:p>
      </dsp:txBody>
      <dsp:txXfrm>
        <a:off x="4548781" y="369371"/>
        <a:ext cx="1682682" cy="841341"/>
      </dsp:txXfrm>
    </dsp:sp>
    <dsp:sp modelId="{43B7C837-49D6-40CE-BBAB-953D9E4BA7ED}">
      <dsp:nvSpPr>
        <dsp:cNvPr id="0" name=""/>
        <dsp:cNvSpPr/>
      </dsp:nvSpPr>
      <dsp:spPr>
        <a:xfrm>
          <a:off x="5066" y="1594684"/>
          <a:ext cx="1682682" cy="841341"/>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100000"/>
            </a:lnSpc>
            <a:spcBef>
              <a:spcPct val="0"/>
            </a:spcBef>
            <a:spcAft>
              <a:spcPct val="35000"/>
            </a:spcAft>
            <a:buNone/>
          </a:pPr>
          <a:r>
            <a:rPr lang="en-US" sz="2100" kern="1200"/>
            <a:t>Log in </a:t>
          </a:r>
        </a:p>
      </dsp:txBody>
      <dsp:txXfrm>
        <a:off x="5066" y="1594684"/>
        <a:ext cx="1682682" cy="841341"/>
      </dsp:txXfrm>
    </dsp:sp>
    <dsp:sp modelId="{D3CE97AA-43C8-4529-A988-BC2BBEC88AFC}">
      <dsp:nvSpPr>
        <dsp:cNvPr id="0" name=""/>
        <dsp:cNvSpPr/>
      </dsp:nvSpPr>
      <dsp:spPr>
        <a:xfrm>
          <a:off x="2041113" y="1594684"/>
          <a:ext cx="1682682" cy="841341"/>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100000"/>
            </a:lnSpc>
            <a:spcBef>
              <a:spcPct val="0"/>
            </a:spcBef>
            <a:spcAft>
              <a:spcPct val="35000"/>
            </a:spcAft>
            <a:buNone/>
          </a:pPr>
          <a:r>
            <a:rPr lang="en-US" sz="2100" kern="1200"/>
            <a:t>Registration</a:t>
          </a:r>
        </a:p>
      </dsp:txBody>
      <dsp:txXfrm>
        <a:off x="2041113" y="1594684"/>
        <a:ext cx="1682682" cy="841341"/>
      </dsp:txXfrm>
    </dsp:sp>
    <dsp:sp modelId="{08A0D1D2-3A20-4D63-8E35-B7C8B6B16D48}">
      <dsp:nvSpPr>
        <dsp:cNvPr id="0" name=""/>
        <dsp:cNvSpPr/>
      </dsp:nvSpPr>
      <dsp:spPr>
        <a:xfrm>
          <a:off x="4077159" y="1594684"/>
          <a:ext cx="1682682" cy="841341"/>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100000"/>
            </a:lnSpc>
            <a:spcBef>
              <a:spcPct val="0"/>
            </a:spcBef>
            <a:spcAft>
              <a:spcPct val="35000"/>
            </a:spcAft>
            <a:buNone/>
          </a:pPr>
          <a:r>
            <a:rPr lang="en-US" sz="2100" kern="1200"/>
            <a:t>Account</a:t>
          </a:r>
        </a:p>
        <a:p>
          <a:pPr marL="0" lvl="0" indent="0" algn="ctr" defTabSz="933450">
            <a:lnSpc>
              <a:spcPct val="100000"/>
            </a:lnSpc>
            <a:spcBef>
              <a:spcPct val="0"/>
            </a:spcBef>
            <a:spcAft>
              <a:spcPct val="35000"/>
            </a:spcAft>
            <a:buNone/>
          </a:pPr>
          <a:r>
            <a:rPr lang="en-US" sz="2100" kern="1200"/>
            <a:t>setting</a:t>
          </a:r>
        </a:p>
      </dsp:txBody>
      <dsp:txXfrm>
        <a:off x="4077159" y="1594684"/>
        <a:ext cx="1682682" cy="841341"/>
      </dsp:txXfrm>
    </dsp:sp>
    <dsp:sp modelId="{7D64F4A3-0E55-47AC-A59B-9D5A9DC25552}">
      <dsp:nvSpPr>
        <dsp:cNvPr id="0" name=""/>
        <dsp:cNvSpPr/>
      </dsp:nvSpPr>
      <dsp:spPr>
        <a:xfrm>
          <a:off x="6113205" y="1594684"/>
          <a:ext cx="1682682" cy="841341"/>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100000"/>
            </a:lnSpc>
            <a:spcBef>
              <a:spcPct val="0"/>
            </a:spcBef>
            <a:spcAft>
              <a:spcPct val="35000"/>
            </a:spcAft>
            <a:buNone/>
          </a:pPr>
          <a:r>
            <a:rPr lang="en-US" sz="2100" kern="1200"/>
            <a:t>Workspace</a:t>
          </a:r>
        </a:p>
      </dsp:txBody>
      <dsp:txXfrm>
        <a:off x="6113205" y="1594684"/>
        <a:ext cx="1682682" cy="841341"/>
      </dsp:txXfrm>
    </dsp:sp>
    <dsp:sp modelId="{7D906822-35D4-49BE-8AA3-807769BEB2FF}">
      <dsp:nvSpPr>
        <dsp:cNvPr id="0" name=""/>
        <dsp:cNvSpPr/>
      </dsp:nvSpPr>
      <dsp:spPr>
        <a:xfrm>
          <a:off x="4077159" y="2789389"/>
          <a:ext cx="1682682" cy="841341"/>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100000"/>
            </a:lnSpc>
            <a:spcBef>
              <a:spcPct val="0"/>
            </a:spcBef>
            <a:spcAft>
              <a:spcPct val="35000"/>
            </a:spcAft>
            <a:buNone/>
          </a:pPr>
          <a:r>
            <a:rPr lang="en-US" sz="2100" kern="1200"/>
            <a:t>Correct sample</a:t>
          </a:r>
        </a:p>
      </dsp:txBody>
      <dsp:txXfrm>
        <a:off x="4077159" y="2789389"/>
        <a:ext cx="1682682" cy="841341"/>
      </dsp:txXfrm>
    </dsp:sp>
    <dsp:sp modelId="{8D9307B7-6ECF-46F1-A993-A7F64F4BDF4B}">
      <dsp:nvSpPr>
        <dsp:cNvPr id="0" name=""/>
        <dsp:cNvSpPr/>
      </dsp:nvSpPr>
      <dsp:spPr>
        <a:xfrm>
          <a:off x="3059136" y="3984093"/>
          <a:ext cx="1682682" cy="841341"/>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100000"/>
            </a:lnSpc>
            <a:spcBef>
              <a:spcPct val="0"/>
            </a:spcBef>
            <a:spcAft>
              <a:spcPct val="35000"/>
            </a:spcAft>
            <a:buNone/>
          </a:pPr>
          <a:r>
            <a:rPr lang="en-US" sz="2100" kern="1200"/>
            <a:t>image upload</a:t>
          </a:r>
        </a:p>
      </dsp:txBody>
      <dsp:txXfrm>
        <a:off x="3059136" y="3984093"/>
        <a:ext cx="1682682" cy="841341"/>
      </dsp:txXfrm>
    </dsp:sp>
    <dsp:sp modelId="{65DB9F16-4FBA-48A5-AEC3-4AF6BF187E2E}">
      <dsp:nvSpPr>
        <dsp:cNvPr id="0" name=""/>
        <dsp:cNvSpPr/>
      </dsp:nvSpPr>
      <dsp:spPr>
        <a:xfrm>
          <a:off x="5095182" y="3984093"/>
          <a:ext cx="1682682" cy="841341"/>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100000"/>
            </a:lnSpc>
            <a:spcBef>
              <a:spcPct val="0"/>
            </a:spcBef>
            <a:spcAft>
              <a:spcPct val="35000"/>
            </a:spcAft>
            <a:buNone/>
          </a:pPr>
          <a:r>
            <a:rPr lang="en-US" sz="2100" kern="1200"/>
            <a:t>Custimize OMR</a:t>
          </a:r>
        </a:p>
      </dsp:txBody>
      <dsp:txXfrm>
        <a:off x="5095182" y="3984093"/>
        <a:ext cx="1682682" cy="841341"/>
      </dsp:txXfrm>
    </dsp:sp>
    <dsp:sp modelId="{65A0EA61-318D-4A3B-9B89-001D8FE1FA53}">
      <dsp:nvSpPr>
        <dsp:cNvPr id="0" name=""/>
        <dsp:cNvSpPr/>
      </dsp:nvSpPr>
      <dsp:spPr>
        <a:xfrm>
          <a:off x="7131228" y="2789389"/>
          <a:ext cx="1682682" cy="841341"/>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100000"/>
            </a:lnSpc>
            <a:spcBef>
              <a:spcPct val="0"/>
            </a:spcBef>
            <a:spcAft>
              <a:spcPct val="35000"/>
            </a:spcAft>
            <a:buNone/>
          </a:pPr>
          <a:r>
            <a:rPr lang="en-US" sz="2100" kern="1200"/>
            <a:t>Check OMR</a:t>
          </a:r>
        </a:p>
      </dsp:txBody>
      <dsp:txXfrm>
        <a:off x="7131228" y="2789389"/>
        <a:ext cx="1682682" cy="841341"/>
      </dsp:txXfrm>
    </dsp:sp>
    <dsp:sp modelId="{42BAC651-3DE2-46DD-A542-6277DF46A9F9}">
      <dsp:nvSpPr>
        <dsp:cNvPr id="0" name=""/>
        <dsp:cNvSpPr/>
      </dsp:nvSpPr>
      <dsp:spPr>
        <a:xfrm>
          <a:off x="9167274" y="1594684"/>
          <a:ext cx="1682682" cy="841341"/>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100000"/>
            </a:lnSpc>
            <a:spcBef>
              <a:spcPct val="0"/>
            </a:spcBef>
            <a:spcAft>
              <a:spcPct val="35000"/>
            </a:spcAft>
            <a:buNone/>
          </a:pPr>
          <a:r>
            <a:rPr lang="en-US" sz="2100" kern="1200"/>
            <a:t>Exams</a:t>
          </a:r>
        </a:p>
      </dsp:txBody>
      <dsp:txXfrm>
        <a:off x="9167274" y="1594684"/>
        <a:ext cx="1682682" cy="841341"/>
      </dsp:txXfrm>
    </dsp:sp>
    <dsp:sp modelId="{FB74783E-7CF3-493F-ABA1-697CEE831912}">
      <dsp:nvSpPr>
        <dsp:cNvPr id="0" name=""/>
        <dsp:cNvSpPr/>
      </dsp:nvSpPr>
      <dsp:spPr>
        <a:xfrm>
          <a:off x="9167274" y="2789389"/>
          <a:ext cx="1682682" cy="841341"/>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100000"/>
            </a:lnSpc>
            <a:spcBef>
              <a:spcPct val="0"/>
            </a:spcBef>
            <a:spcAft>
              <a:spcPct val="35000"/>
            </a:spcAft>
            <a:buNone/>
          </a:pPr>
          <a:r>
            <a:rPr lang="en-US" sz="2100" kern="1200"/>
            <a:t>Show previous Exam list</a:t>
          </a:r>
        </a:p>
      </dsp:txBody>
      <dsp:txXfrm>
        <a:off x="9167274" y="2789389"/>
        <a:ext cx="1682682" cy="841341"/>
      </dsp:txXfrm>
    </dsp:sp>
    <dsp:sp modelId="{B9360D7F-59DD-4A97-88A6-6654A29B3541}">
      <dsp:nvSpPr>
        <dsp:cNvPr id="0" name=""/>
        <dsp:cNvSpPr/>
      </dsp:nvSpPr>
      <dsp:spPr>
        <a:xfrm>
          <a:off x="9587945" y="3984093"/>
          <a:ext cx="1682682" cy="841341"/>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100000"/>
            </a:lnSpc>
            <a:spcBef>
              <a:spcPct val="0"/>
            </a:spcBef>
            <a:spcAft>
              <a:spcPct val="35000"/>
            </a:spcAft>
            <a:buNone/>
          </a:pPr>
          <a:r>
            <a:rPr lang="en-US" sz="2100" kern="1200"/>
            <a:t>Show Result </a:t>
          </a:r>
        </a:p>
      </dsp:txBody>
      <dsp:txXfrm>
        <a:off x="9587945" y="3984093"/>
        <a:ext cx="1682682" cy="8413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1DEAC9-5D4C-4A6A-A44E-082A26F60596}">
      <dsp:nvSpPr>
        <dsp:cNvPr id="0" name=""/>
        <dsp:cNvSpPr/>
      </dsp:nvSpPr>
      <dsp:spPr bwMode="white">
        <a:xfrm>
          <a:off x="0" y="208692"/>
          <a:ext cx="1438036" cy="3223705"/>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100000"/>
            </a:lnSpc>
            <a:spcBef>
              <a:spcPct val="0"/>
            </a:spcBef>
            <a:spcAft>
              <a:spcPct val="35000"/>
            </a:spcAft>
            <a:buNone/>
          </a:pPr>
          <a:r>
            <a:rPr lang="en-US" sz="1700" kern="1200">
              <a:sym typeface="+mn-ea"/>
            </a:rPr>
            <a:t>             </a:t>
          </a:r>
          <a:endParaRPr lang="en-US" sz="1700" kern="1200"/>
        </a:p>
        <a:p>
          <a:pPr marL="171450" lvl="1" indent="-171450" algn="l" defTabSz="755650">
            <a:lnSpc>
              <a:spcPct val="100000"/>
            </a:lnSpc>
            <a:spcBef>
              <a:spcPct val="0"/>
            </a:spcBef>
            <a:spcAft>
              <a:spcPct val="15000"/>
            </a:spcAft>
            <a:buChar char="•"/>
          </a:pPr>
          <a:endParaRPr altLang="en-US" sz="1700" kern="1200"/>
        </a:p>
        <a:p>
          <a:pPr marL="171450" lvl="1" indent="-171450" algn="l" defTabSz="755650">
            <a:lnSpc>
              <a:spcPct val="100000"/>
            </a:lnSpc>
            <a:spcBef>
              <a:spcPct val="0"/>
            </a:spcBef>
            <a:spcAft>
              <a:spcPct val="15000"/>
            </a:spcAft>
            <a:buChar char="•"/>
          </a:pPr>
          <a:endParaRPr lang="en-US" altLang="en-US" sz="1700" kern="1200"/>
        </a:p>
        <a:p>
          <a:pPr marL="171450" lvl="1" indent="-171450" algn="l" defTabSz="755650">
            <a:lnSpc>
              <a:spcPct val="100000"/>
            </a:lnSpc>
            <a:spcBef>
              <a:spcPct val="0"/>
            </a:spcBef>
            <a:spcAft>
              <a:spcPct val="15000"/>
            </a:spcAft>
            <a:buChar char="•"/>
          </a:pPr>
          <a:endParaRPr lang="en-US" altLang="en-US" sz="1700" kern="1200"/>
        </a:p>
        <a:p>
          <a:pPr marL="171450" lvl="1" indent="-171450" algn="l" defTabSz="755650">
            <a:lnSpc>
              <a:spcPct val="100000"/>
            </a:lnSpc>
            <a:spcBef>
              <a:spcPct val="0"/>
            </a:spcBef>
            <a:spcAft>
              <a:spcPct val="15000"/>
            </a:spcAft>
            <a:buChar char="•"/>
          </a:pPr>
          <a:r>
            <a:rPr lang="en-US" altLang="en-US" sz="1700" b="1" kern="1200"/>
            <a:t>Resizing the image</a:t>
          </a:r>
          <a:endParaRPr altLang="en-US" sz="1700" kern="1200"/>
        </a:p>
        <a:p>
          <a:pPr marL="171450" lvl="1" indent="-171450" algn="l" defTabSz="755650">
            <a:lnSpc>
              <a:spcPct val="100000"/>
            </a:lnSpc>
            <a:spcBef>
              <a:spcPct val="0"/>
            </a:spcBef>
            <a:spcAft>
              <a:spcPct val="15000"/>
            </a:spcAft>
            <a:buChar char="•"/>
          </a:pPr>
          <a:endParaRPr altLang="en-US" sz="1700" kern="1200"/>
        </a:p>
        <a:p>
          <a:pPr marL="171450" lvl="1" indent="-171450" algn="l" defTabSz="755650">
            <a:lnSpc>
              <a:spcPct val="100000"/>
            </a:lnSpc>
            <a:spcBef>
              <a:spcPct val="0"/>
            </a:spcBef>
            <a:spcAft>
              <a:spcPct val="15000"/>
            </a:spcAft>
            <a:buChar char="•"/>
          </a:pPr>
          <a:endParaRPr altLang="en-US" sz="1700" kern="1200"/>
        </a:p>
        <a:p>
          <a:pPr marL="171450" lvl="1" indent="-171450" algn="l" defTabSz="755650">
            <a:lnSpc>
              <a:spcPct val="100000"/>
            </a:lnSpc>
            <a:spcBef>
              <a:spcPct val="0"/>
            </a:spcBef>
            <a:spcAft>
              <a:spcPct val="15000"/>
            </a:spcAft>
            <a:buChar char="•"/>
          </a:pPr>
          <a:endParaRPr altLang="en-US" sz="1700" kern="1200"/>
        </a:p>
        <a:p>
          <a:pPr marL="171450" lvl="1" indent="-171450" algn="l" defTabSz="755650">
            <a:lnSpc>
              <a:spcPct val="100000"/>
            </a:lnSpc>
            <a:spcBef>
              <a:spcPct val="0"/>
            </a:spcBef>
            <a:spcAft>
              <a:spcPct val="15000"/>
            </a:spcAft>
            <a:buChar char="•"/>
          </a:pPr>
          <a:endParaRPr altLang="en-US" sz="1700" kern="1200"/>
        </a:p>
      </dsp:txBody>
      <dsp:txXfrm>
        <a:off x="42119" y="250811"/>
        <a:ext cx="1353798" cy="3139467"/>
      </dsp:txXfrm>
    </dsp:sp>
    <dsp:sp modelId="{8A5CF0CE-3323-464D-9C63-05C1BDB053F5}">
      <dsp:nvSpPr>
        <dsp:cNvPr id="0" name=""/>
        <dsp:cNvSpPr/>
      </dsp:nvSpPr>
      <dsp:spPr bwMode="white">
        <a:xfrm>
          <a:off x="1581840" y="1642228"/>
          <a:ext cx="304863" cy="356633"/>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581840" y="1713555"/>
        <a:ext cx="213404" cy="213979"/>
      </dsp:txXfrm>
    </dsp:sp>
    <dsp:sp modelId="{552FB8E7-A5FB-4CC3-94C3-CE0BDF19F9F1}">
      <dsp:nvSpPr>
        <dsp:cNvPr id="0" name=""/>
        <dsp:cNvSpPr/>
      </dsp:nvSpPr>
      <dsp:spPr bwMode="white">
        <a:xfrm>
          <a:off x="2013251" y="208692"/>
          <a:ext cx="1438036" cy="3223705"/>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100000"/>
            </a:lnSpc>
            <a:spcBef>
              <a:spcPct val="0"/>
            </a:spcBef>
            <a:spcAft>
              <a:spcPct val="35000"/>
            </a:spcAft>
            <a:buNone/>
          </a:pPr>
          <a:r>
            <a:rPr lang="en-US" sz="1700" b="1" kern="1200">
              <a:sym typeface="+mn-ea"/>
            </a:rPr>
            <a:t>Gray Scale conversion</a:t>
          </a:r>
        </a:p>
      </dsp:txBody>
      <dsp:txXfrm>
        <a:off x="2055370" y="250811"/>
        <a:ext cx="1353798" cy="3139467"/>
      </dsp:txXfrm>
    </dsp:sp>
    <dsp:sp modelId="{353C3794-50AA-4D44-83C9-CE28317C3317}">
      <dsp:nvSpPr>
        <dsp:cNvPr id="0" name=""/>
        <dsp:cNvSpPr/>
      </dsp:nvSpPr>
      <dsp:spPr bwMode="white">
        <a:xfrm>
          <a:off x="3595092" y="1642228"/>
          <a:ext cx="304863" cy="356633"/>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595092" y="1713555"/>
        <a:ext cx="213404" cy="213979"/>
      </dsp:txXfrm>
    </dsp:sp>
    <dsp:sp modelId="{A1E15D63-E1FF-4A28-A04F-A2B65927BC31}">
      <dsp:nvSpPr>
        <dsp:cNvPr id="0" name=""/>
        <dsp:cNvSpPr/>
      </dsp:nvSpPr>
      <dsp:spPr bwMode="white">
        <a:xfrm>
          <a:off x="4026503" y="208692"/>
          <a:ext cx="1438036" cy="3223705"/>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100000"/>
            </a:lnSpc>
            <a:spcBef>
              <a:spcPct val="0"/>
            </a:spcBef>
            <a:spcAft>
              <a:spcPct val="35000"/>
            </a:spcAft>
            <a:buNone/>
          </a:pPr>
          <a:endParaRPr lang="en-US" sz="1800" kern="1200">
            <a:sym typeface="+mn-ea"/>
          </a:endParaRPr>
        </a:p>
        <a:p>
          <a:pPr marL="0" lvl="0" indent="0" algn="l" defTabSz="800100">
            <a:lnSpc>
              <a:spcPct val="100000"/>
            </a:lnSpc>
            <a:spcBef>
              <a:spcPct val="0"/>
            </a:spcBef>
            <a:spcAft>
              <a:spcPct val="35000"/>
            </a:spcAft>
            <a:buNone/>
          </a:pPr>
          <a:endParaRPr lang="en-US" sz="1800" kern="1200">
            <a:sym typeface="+mn-ea"/>
          </a:endParaRPr>
        </a:p>
        <a:p>
          <a:pPr marL="0" lvl="0" indent="0" algn="l" defTabSz="800100">
            <a:lnSpc>
              <a:spcPct val="100000"/>
            </a:lnSpc>
            <a:spcBef>
              <a:spcPct val="0"/>
            </a:spcBef>
            <a:spcAft>
              <a:spcPct val="35000"/>
            </a:spcAft>
            <a:buNone/>
          </a:pPr>
          <a:r>
            <a:rPr lang="en-US" sz="1800" kern="1200">
              <a:sym typeface="+mn-ea"/>
            </a:rPr>
            <a:t>        </a:t>
          </a:r>
        </a:p>
        <a:p>
          <a:pPr marL="0" lvl="0" indent="0" algn="l" defTabSz="800100">
            <a:lnSpc>
              <a:spcPct val="100000"/>
            </a:lnSpc>
            <a:spcBef>
              <a:spcPct val="0"/>
            </a:spcBef>
            <a:spcAft>
              <a:spcPct val="35000"/>
            </a:spcAft>
            <a:buNone/>
          </a:pPr>
          <a:r>
            <a:rPr lang="en-US" sz="1800" b="1" kern="1200">
              <a:sym typeface="+mn-ea"/>
            </a:rPr>
            <a:t>Gaussian Blur</a:t>
          </a:r>
          <a:endParaRPr lang="en-US" sz="1800" kern="1200"/>
        </a:p>
        <a:p>
          <a:pPr marL="114300" lvl="1" indent="-114300" algn="l" defTabSz="622300">
            <a:lnSpc>
              <a:spcPct val="100000"/>
            </a:lnSpc>
            <a:spcBef>
              <a:spcPct val="0"/>
            </a:spcBef>
            <a:spcAft>
              <a:spcPct val="15000"/>
            </a:spcAft>
            <a:buChar char="•"/>
          </a:pPr>
          <a:endParaRPr altLang="en-US" sz="1400" kern="1200"/>
        </a:p>
        <a:p>
          <a:pPr marL="114300" lvl="1" indent="-114300" algn="l" defTabSz="622300">
            <a:lnSpc>
              <a:spcPct val="100000"/>
            </a:lnSpc>
            <a:spcBef>
              <a:spcPct val="0"/>
            </a:spcBef>
            <a:spcAft>
              <a:spcPct val="15000"/>
            </a:spcAft>
            <a:buChar char="•"/>
          </a:pPr>
          <a:endParaRPr altLang="en-US" sz="1400" kern="1200"/>
        </a:p>
      </dsp:txBody>
      <dsp:txXfrm>
        <a:off x="4068622" y="250811"/>
        <a:ext cx="1353798" cy="3139467"/>
      </dsp:txXfrm>
    </dsp:sp>
    <dsp:sp modelId="{45AB816F-06F3-4318-BCA6-E505C926BAD4}">
      <dsp:nvSpPr>
        <dsp:cNvPr id="0" name=""/>
        <dsp:cNvSpPr/>
      </dsp:nvSpPr>
      <dsp:spPr bwMode="white">
        <a:xfrm>
          <a:off x="5608343" y="1642228"/>
          <a:ext cx="304863" cy="356633"/>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608343" y="1713555"/>
        <a:ext cx="213404" cy="213979"/>
      </dsp:txXfrm>
    </dsp:sp>
    <dsp:sp modelId="{8CD3983A-7968-4E94-AE2F-9F3A8BAAF1A3}">
      <dsp:nvSpPr>
        <dsp:cNvPr id="0" name=""/>
        <dsp:cNvSpPr/>
      </dsp:nvSpPr>
      <dsp:spPr bwMode="white">
        <a:xfrm>
          <a:off x="6039754" y="208692"/>
          <a:ext cx="1438036" cy="3223705"/>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pPr>
          <a:r>
            <a:rPr sz="1800" b="1" kern="1200">
              <a:sym typeface="+mn-ea"/>
            </a:rPr>
            <a:t>E</a:t>
          </a:r>
          <a:r>
            <a:rPr lang="en-US" sz="1800" b="1" kern="1200">
              <a:sym typeface="+mn-ea"/>
            </a:rPr>
            <a:t>dge detection (Canny)</a:t>
          </a:r>
          <a:endParaRPr lang="en-US" sz="1800" b="1" kern="1200"/>
        </a:p>
      </dsp:txBody>
      <dsp:txXfrm>
        <a:off x="6081873" y="250811"/>
        <a:ext cx="1353798" cy="3139467"/>
      </dsp:txXfrm>
    </dsp:sp>
    <dsp:sp modelId="{2193B433-1A77-4677-A550-8C2382C69404}">
      <dsp:nvSpPr>
        <dsp:cNvPr id="0" name=""/>
        <dsp:cNvSpPr/>
      </dsp:nvSpPr>
      <dsp:spPr bwMode="white">
        <a:xfrm>
          <a:off x="7621595" y="1642228"/>
          <a:ext cx="304863" cy="356633"/>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621595" y="1713555"/>
        <a:ext cx="213404" cy="213979"/>
      </dsp:txXfrm>
    </dsp:sp>
    <dsp:sp modelId="{407E1DE6-8210-4607-9F05-118F610F6851}">
      <dsp:nvSpPr>
        <dsp:cNvPr id="0" name=""/>
        <dsp:cNvSpPr/>
      </dsp:nvSpPr>
      <dsp:spPr bwMode="white">
        <a:xfrm>
          <a:off x="8053006" y="208692"/>
          <a:ext cx="1438036" cy="3223705"/>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pPr>
          <a:r>
            <a:rPr sz="1800" b="1" kern="1200">
              <a:sym typeface="+mn-ea"/>
            </a:rPr>
            <a:t>S</a:t>
          </a:r>
          <a:r>
            <a:rPr lang="en-US" sz="1800" b="1" kern="1200">
              <a:sym typeface="+mn-ea"/>
            </a:rPr>
            <a:t>eparating the Rectangles from image</a:t>
          </a:r>
          <a:endParaRPr lang="en-US" sz="1800" b="1" kern="1200"/>
        </a:p>
      </dsp:txBody>
      <dsp:txXfrm>
        <a:off x="8095125" y="250811"/>
        <a:ext cx="1353798" cy="3139467"/>
      </dsp:txXfrm>
    </dsp:sp>
    <dsp:sp modelId="{D544EA97-F271-4EAB-AE50-E6F5E4F8BD8D}">
      <dsp:nvSpPr>
        <dsp:cNvPr id="0" name=""/>
        <dsp:cNvSpPr/>
      </dsp:nvSpPr>
      <dsp:spPr bwMode="white">
        <a:xfrm>
          <a:off x="9634847" y="1642228"/>
          <a:ext cx="304863" cy="356633"/>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9634847" y="1713555"/>
        <a:ext cx="213404" cy="213979"/>
      </dsp:txXfrm>
    </dsp:sp>
    <dsp:sp modelId="{0FC6A7F9-49C0-4AF2-BCA2-0B2B48642A48}">
      <dsp:nvSpPr>
        <dsp:cNvPr id="0" name=""/>
        <dsp:cNvSpPr/>
      </dsp:nvSpPr>
      <dsp:spPr bwMode="white">
        <a:xfrm>
          <a:off x="10066258" y="208692"/>
          <a:ext cx="1438036" cy="3223705"/>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pPr>
          <a:r>
            <a:rPr sz="1800" b="1" kern="1200">
              <a:sym typeface="+mn-ea"/>
            </a:rPr>
            <a:t>I</a:t>
          </a:r>
          <a:r>
            <a:rPr lang="en-US" sz="1800" b="1" kern="1200">
              <a:sym typeface="+mn-ea"/>
            </a:rPr>
            <a:t>mage thresholding</a:t>
          </a:r>
          <a:endParaRPr lang="en-US" sz="1800" b="1" kern="1200"/>
        </a:p>
      </dsp:txBody>
      <dsp:txXfrm>
        <a:off x="10108377" y="250811"/>
        <a:ext cx="1353798" cy="3139467"/>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rSet csTypeId="urn:microsoft.com/office/officeart/2005/8/colors/accent6_5"/>
        </dgm:pt>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1">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2">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4294D7-DD84-4DDD-8470-A9ADF41C51A7}" type="datetimeFigureOut">
              <a:rPr lang="en-US" smtClean="0"/>
              <a:t>12/28/2022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C2717C-6D13-4C7C-9B31-E8B9B8D64A9E}" type="slidenum">
              <a:rPr lang="en-US" smtClean="0"/>
              <a:t>‹#›</a:t>
            </a:fld>
            <a:endParaRPr lang="en-US"/>
          </a:p>
        </p:txBody>
      </p:sp>
    </p:spTree>
    <p:extLst>
      <p:ext uri="{BB962C8B-B14F-4D97-AF65-F5344CB8AC3E}">
        <p14:creationId xmlns:p14="http://schemas.microsoft.com/office/powerpoint/2010/main" val="806297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AEB2B2D-F6CB-4FF3-839A-33F25656B167}" type="datetime1">
              <a:rPr lang="en-US" smtClean="0"/>
              <a:t>12/28/2022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A64A7F-CCA5-49DC-B56E-0643C4391E23}"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D19CCC-3DF7-4FDA-9908-E6CA1B694EC8}" type="datetime1">
              <a:rPr lang="en-US" smtClean="0"/>
              <a:t>12/28/2022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A64A7F-CCA5-49DC-B56E-0643C4391E2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493064-64E9-4786-9691-EBD4F7CAB683}" type="datetime1">
              <a:rPr lang="en-US" smtClean="0"/>
              <a:t>12/28/2022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A64A7F-CCA5-49DC-B56E-0643C4391E23}"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D812492-A69C-4540-BFE8-72D80112CAF2}" type="datetime1">
              <a:rPr lang="en-US" smtClean="0"/>
              <a:t>12/28/2022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A64A7F-CCA5-49DC-B56E-0643C4391E2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1C6247-022D-4E05-BA5D-E9496A50BED8}" type="datetime1">
              <a:rPr lang="en-US" smtClean="0"/>
              <a:t>12/28/2022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2800"/>
            </a:lvl1pPr>
          </a:lstStyle>
          <a:p>
            <a:fld id="{9FA64A7F-CCA5-49DC-B56E-0643C4391E23}"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5FF134-E3A7-4A1A-BE0C-D02F38071BA0}" type="datetime1">
              <a:rPr lang="en-US" smtClean="0"/>
              <a:t>12/28/2022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A64A7F-CCA5-49DC-B56E-0643C4391E2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07E986E-26FA-4B40-B797-80A7B23C41B5}" type="datetime1">
              <a:rPr lang="en-US" smtClean="0"/>
              <a:t>12/28/2022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A64A7F-CCA5-49DC-B56E-0643C4391E2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E1A0AB6-1F6C-4E4F-B368-7C3315CFFDAE}" type="datetime1">
              <a:rPr lang="en-US" smtClean="0"/>
              <a:t>12/28/2022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FA64A7F-CCA5-49DC-B56E-0643C4391E2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9DF861C-E935-4CFD-A8AD-12F420BA9904}" type="datetime1">
              <a:rPr lang="en-US" smtClean="0"/>
              <a:t>12/28/2022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FA64A7F-CCA5-49DC-B56E-0643C4391E2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7698D8-A05A-4A63-9626-BC1239FE871C}" type="datetime1">
              <a:rPr lang="en-US" smtClean="0"/>
              <a:t>12/28/2022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FA64A7F-CCA5-49DC-B56E-0643C4391E2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1513726-8BAD-4A43-AA5D-BA011E13B5E1}" type="datetime1">
              <a:rPr lang="en-US" smtClean="0"/>
              <a:t>12/28/2022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A64A7F-CCA5-49DC-B56E-0643C4391E2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BF06149-E216-4156-9786-76E5820810F8}" type="datetime1">
              <a:rPr lang="en-US" smtClean="0"/>
              <a:t>12/28/2022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A64A7F-CCA5-49DC-B56E-0643C4391E2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A565AA-507A-482D-86DA-AF5E022D5FAA}" type="datetime1">
              <a:rPr lang="en-US" smtClean="0"/>
              <a:t>12/28/2022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A64A7F-CCA5-49DC-B56E-0643C4391E23}"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35" y="0"/>
            <a:ext cx="12193270" cy="6857365"/>
          </a:xfrm>
          <a:noFill/>
          <a:ln>
            <a:noFill/>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a:normAutofit/>
          </a:bodyPr>
          <a:lstStyle/>
          <a:p>
            <a:pPr marL="0" indent="0" algn="ctr">
              <a:buNone/>
            </a:pPr>
            <a:endParaRPr lang="en-US" dirty="0">
              <a:latin typeface="Times New Roman" panose="02020603050405020304" charset="0"/>
              <a:cs typeface="Times New Roman" panose="02020603050405020304" charset="0"/>
            </a:endParaRPr>
          </a:p>
          <a:p>
            <a:pPr marL="0" indent="0" algn="ctr">
              <a:buNone/>
            </a:pPr>
            <a:r>
              <a:rPr lang="en-US" sz="3600" b="1" dirty="0">
                <a:latin typeface="Times New Roman" panose="02020603050405020304" charset="0"/>
                <a:cs typeface="Times New Roman" panose="02020603050405020304" charset="0"/>
                <a:sym typeface="+mn-ea"/>
              </a:rPr>
              <a:t>OMR Sheet Evaluator Using Image Processing </a:t>
            </a:r>
            <a:endParaRPr lang="en-US" dirty="0">
              <a:latin typeface="Times New Roman" panose="02020603050405020304" charset="0"/>
              <a:cs typeface="Times New Roman" panose="02020603050405020304" charset="0"/>
            </a:endParaRPr>
          </a:p>
          <a:p>
            <a:pPr marL="0" indent="0">
              <a:buNone/>
            </a:pPr>
            <a:r>
              <a:rPr lang="en-US" sz="2600" dirty="0">
                <a:solidFill>
                  <a:schemeClr val="accent1"/>
                </a:solidFill>
                <a:latin typeface="Times New Roman" panose="02020603050405020304" charset="0"/>
                <a:cs typeface="Times New Roman" panose="02020603050405020304" charset="0"/>
              </a:rPr>
              <a:t>     		          </a:t>
            </a:r>
            <a:r>
              <a:rPr lang="en-US" sz="2600" b="1" dirty="0">
                <a:solidFill>
                  <a:schemeClr val="accent5">
                    <a:lumMod val="75000"/>
                  </a:schemeClr>
                </a:solidFill>
                <a:latin typeface="Times New Roman" panose="02020603050405020304" charset="0"/>
                <a:cs typeface="Times New Roman" panose="02020603050405020304" charset="0"/>
              </a:rPr>
              <a:t>CSE-3200:  System Development Project</a:t>
            </a:r>
            <a:endParaRPr lang="en-US" sz="2600" dirty="0">
              <a:solidFill>
                <a:schemeClr val="accent1"/>
              </a:solidFill>
              <a:latin typeface="Times New Roman" panose="02020603050405020304" charset="0"/>
              <a:cs typeface="Times New Roman" panose="02020603050405020304" charset="0"/>
            </a:endParaRPr>
          </a:p>
          <a:p>
            <a:pPr marL="0" indent="0">
              <a:buNone/>
            </a:pPr>
            <a:r>
              <a:rPr lang="en-US" sz="2600" dirty="0">
                <a:solidFill>
                  <a:schemeClr val="accent1"/>
                </a:solidFill>
              </a:rPr>
              <a:t>   </a:t>
            </a:r>
            <a:r>
              <a:rPr lang="en-US" sz="2600" dirty="0">
                <a:solidFill>
                  <a:schemeClr val="accent1"/>
                </a:solidFill>
                <a:latin typeface="Times New Roman" panose="02020603050405020304" charset="0"/>
                <a:cs typeface="Times New Roman" panose="02020603050405020304" charset="0"/>
              </a:rPr>
              <a:t>  </a:t>
            </a:r>
          </a:p>
          <a:p>
            <a:pPr marL="0" indent="0">
              <a:buNone/>
            </a:pPr>
            <a:r>
              <a:rPr lang="en-US" sz="2600" b="1" dirty="0">
                <a:solidFill>
                  <a:schemeClr val="accent1"/>
                </a:solidFill>
                <a:latin typeface="Times New Roman" panose="02020603050405020304" charset="0"/>
                <a:cs typeface="Times New Roman" panose="02020603050405020304" charset="0"/>
              </a:rPr>
              <a:t>     </a:t>
            </a:r>
            <a:r>
              <a:rPr lang="en-US" sz="2400" b="1" dirty="0">
                <a:solidFill>
                  <a:schemeClr val="accent5">
                    <a:lumMod val="75000"/>
                  </a:schemeClr>
                </a:solidFill>
                <a:latin typeface="Times New Roman" panose="02020603050405020304" charset="0"/>
                <a:cs typeface="Times New Roman" panose="02020603050405020304" charset="0"/>
              </a:rPr>
              <a:t>Presented by-</a:t>
            </a:r>
            <a:endParaRPr lang="en-US" sz="2600" dirty="0">
              <a:solidFill>
                <a:schemeClr val="accent1"/>
              </a:solidFill>
              <a:latin typeface="Times New Roman" panose="02020603050405020304" charset="0"/>
              <a:cs typeface="Times New Roman" panose="02020603050405020304" charset="0"/>
            </a:endParaRPr>
          </a:p>
          <a:p>
            <a:pPr marL="0" indent="0">
              <a:buNone/>
            </a:pPr>
            <a:r>
              <a:rPr lang="en-US" dirty="0">
                <a:latin typeface="Times New Roman" panose="02020603050405020304" charset="0"/>
                <a:cs typeface="Times New Roman" panose="02020603050405020304" charset="0"/>
              </a:rPr>
              <a:t>     </a:t>
            </a:r>
            <a:r>
              <a:rPr lang="en-US" sz="2400" b="1" dirty="0">
                <a:latin typeface="Times New Roman" panose="02020603050405020304" charset="0"/>
                <a:cs typeface="Times New Roman" panose="02020603050405020304" charset="0"/>
              </a:rPr>
              <a:t>Shadman rabby</a:t>
            </a:r>
            <a:endParaRPr lang="en-US" sz="2200" dirty="0">
              <a:latin typeface="Times New Roman" panose="02020603050405020304" charset="0"/>
              <a:cs typeface="Times New Roman" panose="02020603050405020304" charset="0"/>
            </a:endParaRPr>
          </a:p>
          <a:p>
            <a:pPr marL="0" indent="0">
              <a:buNone/>
            </a:pPr>
            <a:r>
              <a:rPr lang="en-US" sz="2200" dirty="0">
                <a:latin typeface="Times New Roman" panose="02020603050405020304" charset="0"/>
                <a:cs typeface="Times New Roman" panose="02020603050405020304" charset="0"/>
              </a:rPr>
              <a:t>      Roll:1807085   </a:t>
            </a:r>
          </a:p>
          <a:p>
            <a:pPr marL="0" indent="0">
              <a:buNone/>
            </a:pPr>
            <a:r>
              <a:rPr lang="en-US" sz="2200" dirty="0">
                <a:latin typeface="Times New Roman" panose="02020603050405020304" charset="0"/>
                <a:cs typeface="Times New Roman" panose="02020603050405020304" charset="0"/>
              </a:rPr>
              <a:t>      &amp;  </a:t>
            </a:r>
          </a:p>
          <a:p>
            <a:pPr marL="0" indent="0">
              <a:buNone/>
            </a:pPr>
            <a:r>
              <a:rPr lang="en-US" sz="2200" dirty="0">
                <a:latin typeface="Times New Roman" panose="02020603050405020304" charset="0"/>
                <a:cs typeface="Times New Roman" panose="02020603050405020304" charset="0"/>
              </a:rPr>
              <a:t>      </a:t>
            </a:r>
            <a:r>
              <a:rPr lang="en-US" sz="2200" b="1" dirty="0">
                <a:latin typeface="Times New Roman" panose="02020603050405020304" charset="0"/>
                <a:cs typeface="Times New Roman" panose="02020603050405020304" charset="0"/>
              </a:rPr>
              <a:t>Arnob Sarker</a:t>
            </a:r>
            <a:r>
              <a:rPr lang="en-US" sz="2200" dirty="0">
                <a:latin typeface="Times New Roman" panose="02020603050405020304" charset="0"/>
                <a:cs typeface="Times New Roman" panose="02020603050405020304" charset="0"/>
              </a:rPr>
              <a:t>        </a:t>
            </a:r>
          </a:p>
          <a:p>
            <a:pPr marL="0" indent="0">
              <a:buNone/>
            </a:pPr>
            <a:r>
              <a:rPr lang="en-US" sz="2200" dirty="0">
                <a:latin typeface="Times New Roman" panose="02020603050405020304" charset="0"/>
                <a:cs typeface="Times New Roman" panose="02020603050405020304" charset="0"/>
              </a:rPr>
              <a:t>      Roll:1707088</a:t>
            </a:r>
          </a:p>
          <a:p>
            <a:pPr marL="0" indent="0">
              <a:buNone/>
            </a:pPr>
            <a:endParaRPr lang="en-US" dirty="0"/>
          </a:p>
          <a:p>
            <a:pPr marL="0" indent="0" algn="ctr">
              <a:buNone/>
            </a:pPr>
            <a:endParaRPr lang="en-US" dirty="0"/>
          </a:p>
        </p:txBody>
      </p:sp>
      <p:sp>
        <p:nvSpPr>
          <p:cNvPr id="5" name="TextBox 1"/>
          <p:cNvSpPr txBox="1"/>
          <p:nvPr/>
        </p:nvSpPr>
        <p:spPr>
          <a:xfrm>
            <a:off x="5218246" y="2079108"/>
            <a:ext cx="5486400" cy="3170099"/>
          </a:xfrm>
          <a:prstGeom prst="rect">
            <a:avLst/>
          </a:prstGeom>
          <a:noFill/>
        </p:spPr>
        <p:txBody>
          <a:bodyPr wrap="square" rtlCol="0">
            <a:spAutoFit/>
          </a:bodyPr>
          <a:lstStyle/>
          <a:p>
            <a:pPr>
              <a:lnSpc>
                <a:spcPct val="150000"/>
              </a:lnSpc>
            </a:pPr>
            <a:r>
              <a:rPr lang="en-US" sz="2400" b="1" dirty="0">
                <a:solidFill>
                  <a:schemeClr val="accent1">
                    <a:lumMod val="50000"/>
                  </a:schemeClr>
                </a:solidFill>
                <a:latin typeface="Times New Roman" panose="02020603050405020304" pitchFamily="18" charset="0"/>
                <a:cs typeface="Times New Roman" panose="02020603050405020304" pitchFamily="18" charset="0"/>
              </a:rPr>
              <a:t>Supervised By-</a:t>
            </a:r>
          </a:p>
          <a:p>
            <a:pPr>
              <a:lnSpc>
                <a:spcPct val="150000"/>
              </a:lnSpc>
            </a:pPr>
            <a:r>
              <a:rPr lang="en-US" sz="2200" b="1" dirty="0">
                <a:latin typeface="Times New Roman" panose="02020603050405020304" pitchFamily="18" charset="0"/>
                <a:cs typeface="Times New Roman" panose="02020603050405020304" pitchFamily="18" charset="0"/>
              </a:rPr>
              <a:t>  </a:t>
            </a:r>
            <a:r>
              <a:rPr lang="en-US" sz="2200" b="1" dirty="0" err="1">
                <a:latin typeface="Times New Roman" panose="02020603050405020304" pitchFamily="18" charset="0"/>
                <a:cs typeface="Times New Roman" panose="02020603050405020304" pitchFamily="18" charset="0"/>
              </a:rPr>
              <a:t>Dola</a:t>
            </a:r>
            <a:r>
              <a:rPr lang="en-US" sz="2200" b="1" dirty="0">
                <a:latin typeface="Times New Roman" panose="02020603050405020304" pitchFamily="18" charset="0"/>
                <a:cs typeface="Times New Roman" panose="02020603050405020304" pitchFamily="18" charset="0"/>
              </a:rPr>
              <a:t> Das</a:t>
            </a:r>
            <a:endParaRPr lang="en-US" sz="2200" dirty="0">
              <a:latin typeface="Times New Roman" panose="02020603050405020304" pitchFamily="18" charset="0"/>
              <a:cs typeface="Times New Roman" panose="02020603050405020304" pitchFamily="18" charset="0"/>
            </a:endParaRPr>
          </a:p>
          <a:p>
            <a:pPr>
              <a:lnSpc>
                <a:spcPct val="150000"/>
              </a:lnSpc>
            </a:pPr>
            <a:r>
              <a:rPr lang="en-US" sz="2200" dirty="0">
                <a:latin typeface="Times New Roman" panose="02020603050405020304" pitchFamily="18" charset="0"/>
                <a:cs typeface="Times New Roman" panose="02020603050405020304" pitchFamily="18" charset="0"/>
              </a:rPr>
              <a:t>  Assistant Professor</a:t>
            </a:r>
          </a:p>
          <a:p>
            <a:pPr>
              <a:lnSpc>
                <a:spcPct val="150000"/>
              </a:lnSpc>
            </a:pPr>
            <a:r>
              <a:rPr lang="en-US" sz="1800" dirty="0">
                <a:latin typeface="Times New Roman" panose="02020603050405020304" pitchFamily="18" charset="0"/>
                <a:cs typeface="Times New Roman" panose="02020603050405020304" pitchFamily="18" charset="0"/>
              </a:rPr>
              <a:t>  Department of Computer Science and Engineering</a:t>
            </a:r>
          </a:p>
          <a:p>
            <a:pPr>
              <a:lnSpc>
                <a:spcPct val="150000"/>
              </a:lnSpc>
            </a:pPr>
            <a:r>
              <a:rPr lang="en-US" dirty="0">
                <a:latin typeface="Times New Roman" panose="02020603050405020304" pitchFamily="18" charset="0"/>
                <a:cs typeface="Times New Roman" panose="02020603050405020304" pitchFamily="18" charset="0"/>
              </a:rPr>
              <a:t>  Khulna University of Engineering and Technology</a:t>
            </a:r>
          </a:p>
          <a:p>
            <a:endParaRPr lang="en-US" sz="2200" dirty="0"/>
          </a:p>
          <a:p>
            <a:r>
              <a:rPr lang="en-US" sz="2200" dirty="0"/>
              <a:t>    </a:t>
            </a:r>
          </a:p>
        </p:txBody>
      </p:sp>
      <p:sp>
        <p:nvSpPr>
          <p:cNvPr id="6" name="TextBox 3"/>
          <p:cNvSpPr txBox="1"/>
          <p:nvPr/>
        </p:nvSpPr>
        <p:spPr>
          <a:xfrm>
            <a:off x="3831619" y="5467674"/>
            <a:ext cx="7940675" cy="829945"/>
          </a:xfrm>
          <a:prstGeom prst="rect">
            <a:avLst/>
          </a:prstGeom>
          <a:ln>
            <a:noFill/>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b="1" dirty="0">
                <a:latin typeface="Times New Roman" panose="02020603050405020304" charset="0"/>
                <a:cs typeface="Times New Roman" panose="02020603050405020304" charset="0"/>
              </a:rPr>
              <a:t>Department of Computer Science and Engineering</a:t>
            </a:r>
          </a:p>
          <a:p>
            <a:pPr algn="ctr"/>
            <a:r>
              <a:rPr lang="en-US" sz="2800" b="1" dirty="0">
                <a:latin typeface="Times New Roman" panose="02020603050405020304" charset="0"/>
                <a:cs typeface="Times New Roman" panose="02020603050405020304" charset="0"/>
              </a:rPr>
              <a:t>Khulna University of Engineering and Technology</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05604" y="5265017"/>
            <a:ext cx="1299842" cy="1235258"/>
          </a:xfrm>
          <a:prstGeom prst="rect">
            <a:avLst/>
          </a:prstGeom>
        </p:spPr>
      </p:pic>
      <p:sp>
        <p:nvSpPr>
          <p:cNvPr id="2" name="Slide Number Placeholder 1">
            <a:extLst>
              <a:ext uri="{FF2B5EF4-FFF2-40B4-BE49-F238E27FC236}">
                <a16:creationId xmlns:a16="http://schemas.microsoft.com/office/drawing/2014/main" id="{AC86ABAE-D159-6C5E-6AFA-239761AEF4FB}"/>
              </a:ext>
            </a:extLst>
          </p:cNvPr>
          <p:cNvSpPr>
            <a:spLocks noGrp="1"/>
          </p:cNvSpPr>
          <p:nvPr>
            <p:ph type="sldNum" sz="quarter" idx="12"/>
          </p:nvPr>
        </p:nvSpPr>
        <p:spPr/>
        <p:txBody>
          <a:bodyPr/>
          <a:lstStyle/>
          <a:p>
            <a:fld id="{9FA64A7F-CCA5-49DC-B56E-0643C4391E23}" type="slidenum">
              <a:rPr lang="en-US" smtClean="0"/>
              <a:t>1</a:t>
            </a:fld>
            <a:endParaRPr lang="en-US" dirty="0"/>
          </a:p>
        </p:txBody>
      </p:sp>
    </p:spTree>
  </p:cSld>
  <p:clrMapOvr>
    <a:masterClrMapping/>
  </p:clrMapOvr>
  <mc:AlternateContent xmlns:mc="http://schemas.openxmlformats.org/markup-compatibility/2006">
    <mc:Choice xmlns:p14="http://schemas.microsoft.com/office/powerpoint/2010/main" Requires="p14">
      <p:transition p14:dur="10" advTm="556"/>
    </mc:Choice>
    <mc:Fallback>
      <p:transition advTm="55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635" cy="1001395"/>
          </a:xfrm>
        </p:spPr>
        <p:style>
          <a:lnRef idx="2">
            <a:schemeClr val="accent5">
              <a:shade val="50000"/>
            </a:schemeClr>
          </a:lnRef>
          <a:fillRef idx="1">
            <a:schemeClr val="accent5"/>
          </a:fillRef>
          <a:effectRef idx="0">
            <a:schemeClr val="accent5"/>
          </a:effectRef>
          <a:fontRef idx="minor">
            <a:schemeClr val="lt1"/>
          </a:fontRef>
        </p:style>
        <p:txBody>
          <a:bodyPr>
            <a:normAutofit fontScale="90000"/>
          </a:bodyPr>
          <a:lstStyle/>
          <a:p>
            <a:br>
              <a:rPr lang="en-US">
                <a:sym typeface="+mn-ea"/>
              </a:rPr>
            </a:br>
            <a:r>
              <a:rPr lang="en-US">
                <a:sym typeface="+mn-ea"/>
              </a:rPr>
              <a:t>Gray scale  conversion</a:t>
            </a:r>
            <a:br>
              <a:rPr lang="en-US"/>
            </a:br>
            <a:endParaRPr lang="en-US"/>
          </a:p>
        </p:txBody>
      </p:sp>
      <p:pic>
        <p:nvPicPr>
          <p:cNvPr id="9" name="Content Placeholder 8" descr="C:\Users\HP\Pictures\Screenshots\Screenshot (103).pngScreenshot (103)"/>
          <p:cNvPicPr>
            <a:picLocks noGrp="1" noChangeAspect="1"/>
          </p:cNvPicPr>
          <p:nvPr>
            <p:ph sz="half" idx="2"/>
          </p:nvPr>
        </p:nvPicPr>
        <p:blipFill>
          <a:blip r:embed="rId2"/>
          <a:srcRect/>
          <a:stretch>
            <a:fillRect/>
          </a:stretch>
        </p:blipFill>
        <p:spPr>
          <a:xfrm>
            <a:off x="6765290" y="1116965"/>
            <a:ext cx="3865880" cy="5362575"/>
          </a:xfrm>
          <a:prstGeom prst="rect">
            <a:avLst/>
          </a:prstGeom>
        </p:spPr>
      </p:pic>
      <p:pic>
        <p:nvPicPr>
          <p:cNvPr id="8" name="Content Placeholder 7" descr="C:\Users\HP\Pictures\Screenshots\Screenshot (102).pngScreenshot (102)"/>
          <p:cNvPicPr>
            <a:picLocks noGrp="1" noChangeAspect="1"/>
          </p:cNvPicPr>
          <p:nvPr>
            <p:ph sz="half" idx="1"/>
          </p:nvPr>
        </p:nvPicPr>
        <p:blipFill>
          <a:blip r:embed="rId3"/>
          <a:srcRect/>
          <a:stretch>
            <a:fillRect/>
          </a:stretch>
        </p:blipFill>
        <p:spPr>
          <a:xfrm>
            <a:off x="1116965" y="1166495"/>
            <a:ext cx="3799205" cy="5313680"/>
          </a:xfrm>
          <a:prstGeom prst="rect">
            <a:avLst/>
          </a:prstGeom>
        </p:spPr>
      </p:pic>
      <p:sp>
        <p:nvSpPr>
          <p:cNvPr id="11" name="Text Box 10"/>
          <p:cNvSpPr txBox="1"/>
          <p:nvPr/>
        </p:nvSpPr>
        <p:spPr>
          <a:xfrm>
            <a:off x="1605915" y="6480175"/>
            <a:ext cx="2665095" cy="368300"/>
          </a:xfrm>
          <a:prstGeom prst="rect">
            <a:avLst/>
          </a:prstGeom>
          <a:noFill/>
        </p:spPr>
        <p:txBody>
          <a:bodyPr wrap="square" rtlCol="0">
            <a:spAutoFit/>
          </a:bodyPr>
          <a:lstStyle/>
          <a:p>
            <a:r>
              <a:rPr lang="en-US"/>
              <a:t>    </a:t>
            </a:r>
            <a:r>
              <a:rPr lang="en-US" b="1"/>
              <a:t>Figure 5</a:t>
            </a:r>
            <a:r>
              <a:rPr lang="en-US"/>
              <a:t>:    </a:t>
            </a:r>
            <a:r>
              <a:rPr lang="en-US" b="1">
                <a:gradFill>
                  <a:gsLst>
                    <a:gs pos="0">
                      <a:srgbClr val="007BD3"/>
                    </a:gs>
                    <a:gs pos="100000">
                      <a:srgbClr val="034373"/>
                    </a:gs>
                  </a:gsLst>
                  <a:lin scaled="0"/>
                </a:gradFill>
              </a:rPr>
              <a:t>B</a:t>
            </a:r>
            <a:r>
              <a:rPr lang="en-US" b="1">
                <a:solidFill>
                  <a:srgbClr val="00B050"/>
                </a:solidFill>
              </a:rPr>
              <a:t>G</a:t>
            </a:r>
            <a:r>
              <a:rPr lang="en-US" b="1">
                <a:solidFill>
                  <a:srgbClr val="FF0000"/>
                </a:solidFill>
              </a:rPr>
              <a:t>R</a:t>
            </a:r>
          </a:p>
        </p:txBody>
      </p:sp>
      <p:sp>
        <p:nvSpPr>
          <p:cNvPr id="12" name="Text Box 11"/>
          <p:cNvSpPr txBox="1"/>
          <p:nvPr/>
        </p:nvSpPr>
        <p:spPr>
          <a:xfrm>
            <a:off x="6828790" y="6479540"/>
            <a:ext cx="3368675" cy="368300"/>
          </a:xfrm>
          <a:prstGeom prst="rect">
            <a:avLst/>
          </a:prstGeom>
          <a:noFill/>
        </p:spPr>
        <p:txBody>
          <a:bodyPr wrap="square" rtlCol="0">
            <a:spAutoFit/>
          </a:bodyPr>
          <a:lstStyle/>
          <a:p>
            <a:r>
              <a:rPr lang="en-US"/>
              <a:t>                        </a:t>
            </a:r>
            <a:r>
              <a:rPr lang="en-US" b="1">
                <a:sym typeface="+mn-ea"/>
              </a:rPr>
              <a:t>Figure 6</a:t>
            </a:r>
            <a:r>
              <a:rPr lang="en-US">
                <a:sym typeface="+mn-ea"/>
              </a:rPr>
              <a:t>: </a:t>
            </a:r>
            <a:r>
              <a:rPr lang="en-US" b="1">
                <a:solidFill>
                  <a:schemeClr val="tx1">
                    <a:lumMod val="50000"/>
                    <a:lumOff val="50000"/>
                  </a:schemeClr>
                </a:solidFill>
              </a:rPr>
              <a:t>Gray</a:t>
            </a:r>
          </a:p>
        </p:txBody>
      </p:sp>
      <p:sp>
        <p:nvSpPr>
          <p:cNvPr id="14" name="Right Arrow 13"/>
          <p:cNvSpPr/>
          <p:nvPr/>
        </p:nvSpPr>
        <p:spPr>
          <a:xfrm>
            <a:off x="5351145" y="3542030"/>
            <a:ext cx="979170"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F9936C2-2F63-BD45-4A7F-37F16693EDCD}"/>
              </a:ext>
            </a:extLst>
          </p:cNvPr>
          <p:cNvSpPr>
            <a:spLocks noGrp="1"/>
          </p:cNvSpPr>
          <p:nvPr>
            <p:ph type="sldNum" sz="quarter" idx="12"/>
          </p:nvPr>
        </p:nvSpPr>
        <p:spPr/>
        <p:txBody>
          <a:bodyPr/>
          <a:lstStyle/>
          <a:p>
            <a:fld id="{9FA64A7F-CCA5-49DC-B56E-0643C4391E23}" type="slidenum">
              <a:rPr lang="en-US" sz="2800" smtClean="0"/>
              <a:t>10</a:t>
            </a:fld>
            <a:endParaRPr lang="en-US" sz="2800" dirty="0"/>
          </a:p>
        </p:txBody>
      </p:sp>
    </p:spTree>
  </p:cSld>
  <p:clrMapOvr>
    <a:masterClrMapping/>
  </p:clrMapOvr>
  <mc:AlternateContent xmlns:mc="http://schemas.openxmlformats.org/markup-compatibility/2006">
    <mc:Choice xmlns:p14="http://schemas.microsoft.com/office/powerpoint/2010/main" Requires="p14">
      <p:transition spd="slow" p14:dur="2000" advTm="2"/>
    </mc:Choice>
    <mc:Fallback>
      <p:transition spd="slow" advTm="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 y="0"/>
            <a:ext cx="12193270" cy="1082675"/>
          </a:xfrm>
        </p:spPr>
        <p:style>
          <a:lnRef idx="2">
            <a:schemeClr val="accent5">
              <a:shade val="50000"/>
            </a:schemeClr>
          </a:lnRef>
          <a:fillRef idx="1">
            <a:schemeClr val="accent5"/>
          </a:fillRef>
          <a:effectRef idx="0">
            <a:schemeClr val="accent5"/>
          </a:effectRef>
          <a:fontRef idx="minor">
            <a:schemeClr val="lt1"/>
          </a:fontRef>
        </p:style>
        <p:txBody>
          <a:bodyPr>
            <a:normAutofit fontScale="90000"/>
          </a:bodyPr>
          <a:lstStyle/>
          <a:p>
            <a:br>
              <a:rPr lang="en-US">
                <a:sym typeface="+mn-ea"/>
              </a:rPr>
            </a:br>
            <a:r>
              <a:rPr lang="en-US">
                <a:sym typeface="+mn-ea"/>
              </a:rPr>
              <a:t> Gaussian Blur</a:t>
            </a:r>
            <a:br>
              <a:rPr lang="en-US"/>
            </a:br>
            <a:endParaRPr lang="en-US"/>
          </a:p>
        </p:txBody>
      </p:sp>
      <p:pic>
        <p:nvPicPr>
          <p:cNvPr id="5" name="Content Placeholder 4" descr="C:\Users\HP\Pictures\Screenshots\Screenshot (103).pngScreenshot (103)"/>
          <p:cNvPicPr>
            <a:picLocks noGrp="1" noChangeAspect="1"/>
          </p:cNvPicPr>
          <p:nvPr>
            <p:ph sz="half" idx="1"/>
          </p:nvPr>
        </p:nvPicPr>
        <p:blipFill>
          <a:blip r:embed="rId2"/>
          <a:srcRect/>
          <a:stretch>
            <a:fillRect/>
          </a:stretch>
        </p:blipFill>
        <p:spPr>
          <a:xfrm>
            <a:off x="1253173" y="1378585"/>
            <a:ext cx="3599815" cy="4994275"/>
          </a:xfrm>
          <a:prstGeom prst="rect">
            <a:avLst/>
          </a:prstGeom>
        </p:spPr>
      </p:pic>
      <p:pic>
        <p:nvPicPr>
          <p:cNvPr id="6" name="Content Placeholder 5" descr="C:\Users\HP\Pictures\Screenshots\Screenshot (105).pngScreenshot (105)"/>
          <p:cNvPicPr>
            <a:picLocks noGrp="1" noChangeAspect="1"/>
          </p:cNvPicPr>
          <p:nvPr>
            <p:ph sz="half" idx="2"/>
          </p:nvPr>
        </p:nvPicPr>
        <p:blipFill>
          <a:blip r:embed="rId3"/>
          <a:srcRect/>
          <a:stretch>
            <a:fillRect/>
          </a:stretch>
        </p:blipFill>
        <p:spPr>
          <a:xfrm>
            <a:off x="6685280" y="1378903"/>
            <a:ext cx="3667125" cy="5018405"/>
          </a:xfrm>
          <a:prstGeom prst="rect">
            <a:avLst/>
          </a:prstGeom>
        </p:spPr>
      </p:pic>
      <p:sp>
        <p:nvSpPr>
          <p:cNvPr id="7" name="Text Box 6"/>
          <p:cNvSpPr txBox="1"/>
          <p:nvPr/>
        </p:nvSpPr>
        <p:spPr>
          <a:xfrm>
            <a:off x="2092960" y="6397625"/>
            <a:ext cx="2230120" cy="645160"/>
          </a:xfrm>
          <a:prstGeom prst="rect">
            <a:avLst/>
          </a:prstGeom>
          <a:noFill/>
        </p:spPr>
        <p:txBody>
          <a:bodyPr wrap="square" rtlCol="0">
            <a:spAutoFit/>
          </a:bodyPr>
          <a:lstStyle/>
          <a:p>
            <a:r>
              <a:rPr lang="en-US" dirty="0"/>
              <a:t>        </a:t>
            </a:r>
            <a:r>
              <a:rPr lang="en-US" dirty="0">
                <a:sym typeface="+mn-ea"/>
              </a:rPr>
              <a:t> </a:t>
            </a:r>
            <a:r>
              <a:rPr lang="en-US" b="1" dirty="0">
                <a:sym typeface="+mn-ea"/>
              </a:rPr>
              <a:t>Figure 6</a:t>
            </a:r>
            <a:r>
              <a:rPr lang="en-US" dirty="0">
                <a:sym typeface="+mn-ea"/>
              </a:rPr>
              <a:t>: </a:t>
            </a:r>
            <a:r>
              <a:rPr lang="en-US" b="1" dirty="0">
                <a:solidFill>
                  <a:schemeClr val="tx1"/>
                </a:solidFill>
                <a:sym typeface="+mn-ea"/>
              </a:rPr>
              <a:t>Gray</a:t>
            </a:r>
            <a:endParaRPr lang="en-US" b="1" dirty="0">
              <a:solidFill>
                <a:schemeClr val="tx1">
                  <a:lumMod val="50000"/>
                  <a:lumOff val="50000"/>
                </a:schemeClr>
              </a:solidFill>
            </a:endParaRPr>
          </a:p>
          <a:p>
            <a:endParaRPr lang="en-US" b="1" dirty="0"/>
          </a:p>
        </p:txBody>
      </p:sp>
      <p:sp>
        <p:nvSpPr>
          <p:cNvPr id="8" name="Text Box 7"/>
          <p:cNvSpPr txBox="1"/>
          <p:nvPr/>
        </p:nvSpPr>
        <p:spPr>
          <a:xfrm>
            <a:off x="7416800" y="6397625"/>
            <a:ext cx="2413000" cy="368300"/>
          </a:xfrm>
          <a:prstGeom prst="rect">
            <a:avLst/>
          </a:prstGeom>
          <a:noFill/>
        </p:spPr>
        <p:txBody>
          <a:bodyPr wrap="square" rtlCol="0">
            <a:spAutoFit/>
          </a:bodyPr>
          <a:lstStyle/>
          <a:p>
            <a:r>
              <a:rPr lang="en-US" dirty="0"/>
              <a:t>    </a:t>
            </a:r>
            <a:r>
              <a:rPr lang="en-US" b="1" dirty="0"/>
              <a:t> Figure 7: </a:t>
            </a:r>
            <a:r>
              <a:rPr lang="en-US" dirty="0"/>
              <a:t> </a:t>
            </a:r>
            <a:r>
              <a:rPr lang="en-US" b="1" dirty="0"/>
              <a:t>Blurred</a:t>
            </a:r>
          </a:p>
        </p:txBody>
      </p:sp>
      <p:sp>
        <p:nvSpPr>
          <p:cNvPr id="11" name="Right Arrow 10"/>
          <p:cNvSpPr/>
          <p:nvPr/>
        </p:nvSpPr>
        <p:spPr>
          <a:xfrm>
            <a:off x="5287010" y="3561080"/>
            <a:ext cx="979170"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A19AE74E-4712-2E7F-D839-875BE9509E98}"/>
              </a:ext>
            </a:extLst>
          </p:cNvPr>
          <p:cNvSpPr>
            <a:spLocks noGrp="1"/>
          </p:cNvSpPr>
          <p:nvPr>
            <p:ph type="sldNum" sz="quarter" idx="12"/>
          </p:nvPr>
        </p:nvSpPr>
        <p:spPr/>
        <p:txBody>
          <a:bodyPr/>
          <a:lstStyle/>
          <a:p>
            <a:fld id="{9FA64A7F-CCA5-49DC-B56E-0643C4391E23}" type="slidenum">
              <a:rPr lang="en-US" sz="2800" smtClean="0"/>
              <a:t>11</a:t>
            </a:fld>
            <a:endParaRPr lang="en-US" sz="2800" dirty="0"/>
          </a:p>
        </p:txBody>
      </p:sp>
    </p:spTree>
  </p:cSld>
  <p:clrMapOvr>
    <a:masterClrMapping/>
  </p:clrMapOvr>
  <mc:AlternateContent xmlns:mc="http://schemas.openxmlformats.org/markup-compatibility/2006">
    <mc:Choice xmlns:p14="http://schemas.microsoft.com/office/powerpoint/2010/main" Requires="p14">
      <p:transition spd="slow" p14:dur="2000" advTm="1"/>
    </mc:Choice>
    <mc:Fallback>
      <p:transition spd="slow" advTm="1"/>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 y="0"/>
            <a:ext cx="12191365" cy="1325880"/>
          </a:xfrm>
        </p:spPr>
        <p:style>
          <a:lnRef idx="2">
            <a:schemeClr val="accent5">
              <a:shade val="50000"/>
            </a:schemeClr>
          </a:lnRef>
          <a:fillRef idx="1">
            <a:schemeClr val="accent5"/>
          </a:fillRef>
          <a:effectRef idx="0">
            <a:schemeClr val="accent5"/>
          </a:effectRef>
          <a:fontRef idx="minor">
            <a:schemeClr val="lt1"/>
          </a:fontRef>
        </p:style>
        <p:txBody>
          <a:bodyPr/>
          <a:lstStyle/>
          <a:p>
            <a:r>
              <a:rPr lang="en-US">
                <a:sym typeface="+mn-ea"/>
              </a:rPr>
              <a:t>Edge detection (Canny)</a:t>
            </a:r>
            <a:endParaRPr lang="en-US"/>
          </a:p>
        </p:txBody>
      </p:sp>
      <p:pic>
        <p:nvPicPr>
          <p:cNvPr id="5" name="Content Placeholder 4" descr="Screenshot (97)"/>
          <p:cNvPicPr>
            <a:picLocks noGrp="1" noChangeAspect="1"/>
          </p:cNvPicPr>
          <p:nvPr>
            <p:ph sz="half" idx="1"/>
          </p:nvPr>
        </p:nvPicPr>
        <p:blipFill>
          <a:blip r:embed="rId2"/>
          <a:stretch>
            <a:fillRect/>
          </a:stretch>
        </p:blipFill>
        <p:spPr>
          <a:xfrm>
            <a:off x="6948805" y="1541145"/>
            <a:ext cx="3719195" cy="4930775"/>
          </a:xfrm>
          <a:prstGeom prst="rect">
            <a:avLst/>
          </a:prstGeom>
        </p:spPr>
      </p:pic>
      <p:pic>
        <p:nvPicPr>
          <p:cNvPr id="6" name="Content Placeholder 5" descr="Screenshot (105)"/>
          <p:cNvPicPr>
            <a:picLocks noGrp="1" noChangeAspect="1"/>
          </p:cNvPicPr>
          <p:nvPr>
            <p:ph sz="half" idx="2"/>
          </p:nvPr>
        </p:nvPicPr>
        <p:blipFill>
          <a:blip r:embed="rId3"/>
          <a:stretch>
            <a:fillRect/>
          </a:stretch>
        </p:blipFill>
        <p:spPr>
          <a:xfrm>
            <a:off x="1270000" y="1541145"/>
            <a:ext cx="3595370" cy="4921250"/>
          </a:xfrm>
          <a:prstGeom prst="rect">
            <a:avLst/>
          </a:prstGeom>
        </p:spPr>
      </p:pic>
      <p:sp>
        <p:nvSpPr>
          <p:cNvPr id="7" name="Text Box 6"/>
          <p:cNvSpPr txBox="1"/>
          <p:nvPr/>
        </p:nvSpPr>
        <p:spPr>
          <a:xfrm>
            <a:off x="1656715" y="6462395"/>
            <a:ext cx="2626995" cy="645160"/>
          </a:xfrm>
          <a:prstGeom prst="rect">
            <a:avLst/>
          </a:prstGeom>
          <a:noFill/>
        </p:spPr>
        <p:txBody>
          <a:bodyPr wrap="square" rtlCol="0">
            <a:spAutoFit/>
          </a:bodyPr>
          <a:lstStyle/>
          <a:p>
            <a:r>
              <a:rPr lang="en-US" dirty="0"/>
              <a:t>       </a:t>
            </a:r>
            <a:r>
              <a:rPr lang="en-US" b="1" dirty="0">
                <a:sym typeface="+mn-ea"/>
              </a:rPr>
              <a:t> Figure 7: </a:t>
            </a:r>
            <a:r>
              <a:rPr lang="en-US" dirty="0">
                <a:sym typeface="+mn-ea"/>
              </a:rPr>
              <a:t> </a:t>
            </a:r>
            <a:r>
              <a:rPr lang="en-US" b="1" dirty="0">
                <a:sym typeface="+mn-ea"/>
              </a:rPr>
              <a:t>Blurred</a:t>
            </a:r>
            <a:endParaRPr lang="en-US" b="1" dirty="0"/>
          </a:p>
          <a:p>
            <a:endParaRPr lang="en-US" b="1" dirty="0"/>
          </a:p>
        </p:txBody>
      </p:sp>
      <p:sp>
        <p:nvSpPr>
          <p:cNvPr id="9" name="Text Box 8"/>
          <p:cNvSpPr txBox="1"/>
          <p:nvPr/>
        </p:nvSpPr>
        <p:spPr>
          <a:xfrm>
            <a:off x="7348220" y="6471920"/>
            <a:ext cx="3319780" cy="368300"/>
          </a:xfrm>
          <a:prstGeom prst="rect">
            <a:avLst/>
          </a:prstGeom>
          <a:noFill/>
        </p:spPr>
        <p:txBody>
          <a:bodyPr wrap="square" rtlCol="0">
            <a:spAutoFit/>
          </a:bodyPr>
          <a:lstStyle/>
          <a:p>
            <a:r>
              <a:rPr lang="en-US" b="1"/>
              <a:t>Figure 8: Edges detected</a:t>
            </a:r>
          </a:p>
        </p:txBody>
      </p:sp>
      <p:sp>
        <p:nvSpPr>
          <p:cNvPr id="11" name="Right Arrow 10"/>
          <p:cNvSpPr/>
          <p:nvPr/>
        </p:nvSpPr>
        <p:spPr>
          <a:xfrm>
            <a:off x="5417185" y="3669665"/>
            <a:ext cx="979170"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31C722B0-B133-B9C6-21DE-846E143B2FE0}"/>
              </a:ext>
            </a:extLst>
          </p:cNvPr>
          <p:cNvSpPr>
            <a:spLocks noGrp="1"/>
          </p:cNvSpPr>
          <p:nvPr>
            <p:ph type="sldNum" sz="quarter" idx="12"/>
          </p:nvPr>
        </p:nvSpPr>
        <p:spPr/>
        <p:txBody>
          <a:bodyPr/>
          <a:lstStyle/>
          <a:p>
            <a:fld id="{9FA64A7F-CCA5-49DC-B56E-0643C4391E23}" type="slidenum">
              <a:rPr lang="en-US" sz="2800" smtClean="0"/>
              <a:t>12</a:t>
            </a:fld>
            <a:endParaRPr lang="en-US" sz="2800" dirty="0"/>
          </a:p>
        </p:txBody>
      </p:sp>
    </p:spTree>
  </p:cSld>
  <p:clrMapOvr>
    <a:masterClrMapping/>
  </p:clrMapOvr>
  <mc:AlternateContent xmlns:mc="http://schemas.openxmlformats.org/markup-compatibility/2006">
    <mc:Choice xmlns:p14="http://schemas.microsoft.com/office/powerpoint/2010/main" Requires="p14">
      <p:transition spd="slow" p14:dur="2000" advTm="384"/>
    </mc:Choice>
    <mc:Fallback>
      <p:transition spd="slow" advTm="384"/>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503681"/>
            <a:ext cx="8883650" cy="4409440"/>
          </a:xfrm>
        </p:spPr>
        <p:txBody>
          <a:bodyPr/>
          <a:lstStyle/>
          <a:p>
            <a:r>
              <a:rPr lang="en-US" b="1" dirty="0">
                <a:sym typeface="+mn-ea"/>
              </a:rPr>
              <a:t> Separating the rectangle containing Circled Options</a:t>
            </a:r>
            <a:endParaRPr lang="en-US" b="1" dirty="0"/>
          </a:p>
        </p:txBody>
      </p:sp>
      <p:sp>
        <p:nvSpPr>
          <p:cNvPr id="5" name="Title 1"/>
          <p:cNvSpPr>
            <a:spLocks noGrp="1"/>
          </p:cNvSpPr>
          <p:nvPr/>
        </p:nvSpPr>
        <p:spPr>
          <a:xfrm>
            <a:off x="0" y="0"/>
            <a:ext cx="12191365" cy="132588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j-lt"/>
                <a:ea typeface="+mj-ea"/>
                <a:cs typeface="+mj-cs"/>
              </a:defRPr>
            </a:lvl1pPr>
          </a:lstStyle>
          <a:p>
            <a:r>
              <a:rPr lang="en-US"/>
              <a:t> Image Thresholding</a:t>
            </a:r>
          </a:p>
        </p:txBody>
      </p:sp>
      <p:pic>
        <p:nvPicPr>
          <p:cNvPr id="6" name="Content Placeholder 5" descr="Screenshot (98)"/>
          <p:cNvPicPr>
            <a:picLocks noGrp="1" noChangeAspect="1"/>
          </p:cNvPicPr>
          <p:nvPr>
            <p:ph sz="half" idx="2"/>
          </p:nvPr>
        </p:nvPicPr>
        <p:blipFill>
          <a:blip r:embed="rId2"/>
          <a:stretch>
            <a:fillRect/>
          </a:stretch>
        </p:blipFill>
        <p:spPr>
          <a:xfrm>
            <a:off x="1608455" y="2098040"/>
            <a:ext cx="7757160" cy="4363085"/>
          </a:xfrm>
          <a:prstGeom prst="rect">
            <a:avLst/>
          </a:prstGeom>
        </p:spPr>
      </p:pic>
      <p:sp>
        <p:nvSpPr>
          <p:cNvPr id="4" name="Text Box 3"/>
          <p:cNvSpPr txBox="1"/>
          <p:nvPr/>
        </p:nvSpPr>
        <p:spPr>
          <a:xfrm>
            <a:off x="2846705" y="6461125"/>
            <a:ext cx="4580255" cy="645160"/>
          </a:xfrm>
          <a:prstGeom prst="rect">
            <a:avLst/>
          </a:prstGeom>
          <a:noFill/>
        </p:spPr>
        <p:txBody>
          <a:bodyPr wrap="none" rtlCol="0">
            <a:spAutoFit/>
          </a:bodyPr>
          <a:lstStyle/>
          <a:p>
            <a:pPr algn="l"/>
            <a:r>
              <a:rPr lang="en-US" b="1" dirty="0">
                <a:sym typeface="+mn-ea"/>
              </a:rPr>
              <a:t> Figure 9: </a:t>
            </a:r>
            <a:r>
              <a:rPr lang="en-US" dirty="0">
                <a:sym typeface="+mn-ea"/>
              </a:rPr>
              <a:t> Separating Answer Options rectangle</a:t>
            </a:r>
            <a:endParaRPr lang="en-US" b="1" dirty="0"/>
          </a:p>
          <a:p>
            <a:endParaRPr lang="en-US" dirty="0"/>
          </a:p>
        </p:txBody>
      </p:sp>
      <p:sp>
        <p:nvSpPr>
          <p:cNvPr id="7" name="Slide Number Placeholder 6">
            <a:extLst>
              <a:ext uri="{FF2B5EF4-FFF2-40B4-BE49-F238E27FC236}">
                <a16:creationId xmlns:a16="http://schemas.microsoft.com/office/drawing/2014/main" id="{9AF02C02-3749-D514-FA4D-1368C555B9A9}"/>
              </a:ext>
            </a:extLst>
          </p:cNvPr>
          <p:cNvSpPr>
            <a:spLocks noGrp="1"/>
          </p:cNvSpPr>
          <p:nvPr>
            <p:ph type="sldNum" sz="quarter" idx="12"/>
          </p:nvPr>
        </p:nvSpPr>
        <p:spPr/>
        <p:txBody>
          <a:bodyPr/>
          <a:lstStyle/>
          <a:p>
            <a:fld id="{9FA64A7F-CCA5-49DC-B56E-0643C4391E23}" type="slidenum">
              <a:rPr lang="en-US" sz="1800" smtClean="0"/>
              <a:t>13</a:t>
            </a:fld>
            <a:endParaRPr lang="en-US" sz="1800" dirty="0"/>
          </a:p>
        </p:txBody>
      </p:sp>
    </p:spTree>
  </p:cSld>
  <p:clrMapOvr>
    <a:masterClrMapping/>
  </p:clrMapOvr>
  <mc:AlternateContent xmlns:mc="http://schemas.openxmlformats.org/markup-compatibility/2006">
    <mc:Choice xmlns:p14="http://schemas.microsoft.com/office/powerpoint/2010/main" Requires="p14">
      <p:transition spd="slow" p14:dur="2000" advTm="174"/>
    </mc:Choice>
    <mc:Fallback>
      <p:transition spd="slow" advTm="174"/>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20675" y="1602741"/>
            <a:ext cx="10865485" cy="469900"/>
          </a:xfrm>
        </p:spPr>
        <p:txBody>
          <a:bodyPr>
            <a:normAutofit lnSpcReduction="10000"/>
          </a:bodyPr>
          <a:lstStyle/>
          <a:p>
            <a:r>
              <a:rPr lang="en-US" b="1" dirty="0">
                <a:sym typeface="+mn-ea"/>
              </a:rPr>
              <a:t>Separated Roll Number containing rectangle</a:t>
            </a:r>
            <a:endParaRPr lang="en-US" b="1" dirty="0"/>
          </a:p>
          <a:p>
            <a:endParaRPr lang="en-US" b="1" dirty="0"/>
          </a:p>
        </p:txBody>
      </p:sp>
      <p:sp>
        <p:nvSpPr>
          <p:cNvPr id="5" name="Title 1"/>
          <p:cNvSpPr>
            <a:spLocks noGrp="1"/>
          </p:cNvSpPr>
          <p:nvPr/>
        </p:nvSpPr>
        <p:spPr>
          <a:xfrm>
            <a:off x="635" y="0"/>
            <a:ext cx="12191365" cy="132588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j-lt"/>
                <a:ea typeface="+mj-ea"/>
                <a:cs typeface="+mj-cs"/>
              </a:defRPr>
            </a:lvl1pPr>
          </a:lstStyle>
          <a:p>
            <a:endParaRPr lang="en-US">
              <a:sym typeface="+mn-ea"/>
            </a:endParaRPr>
          </a:p>
          <a:p>
            <a:r>
              <a:rPr lang="en-US">
                <a:sym typeface="+mn-ea"/>
              </a:rPr>
              <a:t> Image Thresholding</a:t>
            </a:r>
            <a:endParaRPr lang="en-US"/>
          </a:p>
          <a:p>
            <a:endParaRPr lang="en-US"/>
          </a:p>
        </p:txBody>
      </p:sp>
      <p:pic>
        <p:nvPicPr>
          <p:cNvPr id="6" name="Content Placeholder 5" descr="Screenshot (99)"/>
          <p:cNvPicPr>
            <a:picLocks noGrp="1" noChangeAspect="1"/>
          </p:cNvPicPr>
          <p:nvPr>
            <p:ph sz="half" idx="2"/>
          </p:nvPr>
        </p:nvPicPr>
        <p:blipFill>
          <a:blip r:embed="rId2"/>
          <a:stretch>
            <a:fillRect/>
          </a:stretch>
        </p:blipFill>
        <p:spPr>
          <a:xfrm>
            <a:off x="1850072" y="2072007"/>
            <a:ext cx="7806690" cy="4284978"/>
          </a:xfrm>
          <a:prstGeom prst="rect">
            <a:avLst/>
          </a:prstGeom>
        </p:spPr>
      </p:pic>
      <p:sp>
        <p:nvSpPr>
          <p:cNvPr id="4" name="Text Box 3"/>
          <p:cNvSpPr txBox="1"/>
          <p:nvPr/>
        </p:nvSpPr>
        <p:spPr>
          <a:xfrm>
            <a:off x="3837939" y="6503671"/>
            <a:ext cx="3830955" cy="645160"/>
          </a:xfrm>
          <a:prstGeom prst="rect">
            <a:avLst/>
          </a:prstGeom>
          <a:noFill/>
        </p:spPr>
        <p:txBody>
          <a:bodyPr wrap="none" rtlCol="0">
            <a:spAutoFit/>
          </a:bodyPr>
          <a:lstStyle/>
          <a:p>
            <a:pPr algn="l"/>
            <a:r>
              <a:rPr lang="en-US" b="1" dirty="0">
                <a:sym typeface="+mn-ea"/>
              </a:rPr>
              <a:t>Figure 10: </a:t>
            </a:r>
            <a:r>
              <a:rPr lang="en-US" dirty="0">
                <a:sym typeface="+mn-ea"/>
              </a:rPr>
              <a:t>  Roll No. rectangle extracted</a:t>
            </a:r>
            <a:endParaRPr lang="en-US" b="1" dirty="0"/>
          </a:p>
          <a:p>
            <a:endParaRPr lang="en-US" dirty="0"/>
          </a:p>
        </p:txBody>
      </p:sp>
      <p:sp>
        <p:nvSpPr>
          <p:cNvPr id="7" name="Slide Number Placeholder 6">
            <a:extLst>
              <a:ext uri="{FF2B5EF4-FFF2-40B4-BE49-F238E27FC236}">
                <a16:creationId xmlns:a16="http://schemas.microsoft.com/office/drawing/2014/main" id="{9715F97B-E22C-9383-E420-2E89F149842E}"/>
              </a:ext>
            </a:extLst>
          </p:cNvPr>
          <p:cNvSpPr>
            <a:spLocks noGrp="1"/>
          </p:cNvSpPr>
          <p:nvPr>
            <p:ph type="sldNum" sz="quarter" idx="12"/>
          </p:nvPr>
        </p:nvSpPr>
        <p:spPr/>
        <p:txBody>
          <a:bodyPr/>
          <a:lstStyle/>
          <a:p>
            <a:fld id="{9FA64A7F-CCA5-49DC-B56E-0643C4391E23}" type="slidenum">
              <a:rPr lang="en-US" sz="2800" smtClean="0"/>
              <a:t>14</a:t>
            </a:fld>
            <a:endParaRPr lang="en-US" sz="2800" dirty="0"/>
          </a:p>
        </p:txBody>
      </p:sp>
    </p:spTree>
  </p:cSld>
  <p:clrMapOvr>
    <a:masterClrMapping/>
  </p:clrMapOvr>
  <mc:AlternateContent xmlns:mc="http://schemas.openxmlformats.org/markup-compatibility/2006">
    <mc:Choice xmlns:p14="http://schemas.microsoft.com/office/powerpoint/2010/main" Requires="p14">
      <p:transition spd="slow" p14:dur="2000" advTm="224"/>
    </mc:Choice>
    <mc:Fallback>
      <p:transition spd="slow" advTm="224"/>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635" cy="1325880"/>
          </a:xfrm>
        </p:spPr>
        <p:style>
          <a:lnRef idx="2">
            <a:schemeClr val="accent5">
              <a:shade val="50000"/>
            </a:schemeClr>
          </a:lnRef>
          <a:fillRef idx="1">
            <a:schemeClr val="accent5"/>
          </a:fillRef>
          <a:effectRef idx="0">
            <a:schemeClr val="accent5"/>
          </a:effectRef>
          <a:fontRef idx="minor">
            <a:schemeClr val="lt1"/>
          </a:fontRef>
        </p:style>
        <p:txBody>
          <a:bodyPr/>
          <a:lstStyle/>
          <a:p>
            <a:r>
              <a:rPr lang="en-US"/>
              <a:t> Interfacing between PHP and Python file </a:t>
            </a:r>
          </a:p>
        </p:txBody>
      </p:sp>
      <p:sp>
        <p:nvSpPr>
          <p:cNvPr id="6" name="Text Box 5"/>
          <p:cNvSpPr txBox="1"/>
          <p:nvPr/>
        </p:nvSpPr>
        <p:spPr>
          <a:xfrm>
            <a:off x="0" y="1401445"/>
            <a:ext cx="12105005" cy="5262245"/>
          </a:xfrm>
          <a:prstGeom prst="rect">
            <a:avLst/>
          </a:prstGeom>
          <a:noFill/>
        </p:spPr>
        <p:txBody>
          <a:bodyPr wrap="square" rtlCol="0">
            <a:spAutoFit/>
          </a:bodyPr>
          <a:lstStyle/>
          <a:p>
            <a:pPr lvl="1">
              <a:buFont typeface="Wingdings" panose="05000000000000000000" pitchFamily="2" charset="2"/>
              <a:buChar char="Ø"/>
            </a:pPr>
            <a:endParaRPr lang="en-US" sz="2800" b="1" dirty="0"/>
          </a:p>
          <a:p>
            <a:pPr lvl="1">
              <a:buFont typeface="Wingdings" panose="05000000000000000000" pitchFamily="2" charset="2"/>
              <a:buChar char="Ø"/>
            </a:pPr>
            <a:r>
              <a:rPr lang="en-US" sz="2800" b="1" dirty="0">
                <a:latin typeface="Times New Roman" panose="02020603050405020304" charset="0"/>
                <a:cs typeface="Times New Roman" panose="02020603050405020304" charset="0"/>
              </a:rPr>
              <a:t>We run the python code from php by shellexec()  function and pass the image path as the argument.</a:t>
            </a:r>
          </a:p>
          <a:p>
            <a:pPr lvl="1">
              <a:buFont typeface="Wingdings" panose="05000000000000000000" pitchFamily="2" charset="2"/>
              <a:buChar char="Ø"/>
            </a:pPr>
            <a:endParaRPr lang="en-US" sz="2800" b="1" dirty="0">
              <a:latin typeface="Times New Roman" panose="02020603050405020304" charset="0"/>
              <a:cs typeface="Times New Roman" panose="02020603050405020304" charset="0"/>
            </a:endParaRPr>
          </a:p>
          <a:p>
            <a:pPr lvl="1">
              <a:buFont typeface="Wingdings" panose="05000000000000000000" pitchFamily="2" charset="2"/>
              <a:buChar char="Ø"/>
            </a:pPr>
            <a:r>
              <a:rPr lang="en-US" sz="2800" b="1" dirty="0">
                <a:latin typeface="Times New Roman" panose="02020603050405020304" charset="0"/>
                <a:cs typeface="Times New Roman" panose="02020603050405020304" charset="0"/>
              </a:rPr>
              <a:t>From python code we pass the roll number and the answers of the MCQs in JSON format and work with that  values.</a:t>
            </a:r>
          </a:p>
          <a:p>
            <a:pPr lvl="1">
              <a:buFont typeface="Wingdings" panose="05000000000000000000" pitchFamily="2" charset="2"/>
              <a:buChar char="Ø"/>
            </a:pPr>
            <a:endParaRPr lang="en-US" sz="2800" b="1" dirty="0">
              <a:latin typeface="Times New Roman" panose="02020603050405020304" charset="0"/>
              <a:cs typeface="Times New Roman" panose="02020603050405020304" charset="0"/>
            </a:endParaRPr>
          </a:p>
          <a:p>
            <a:pPr lvl="1">
              <a:buFont typeface="Wingdings" panose="05000000000000000000" pitchFamily="2" charset="2"/>
              <a:buChar char="Ø"/>
            </a:pPr>
            <a:r>
              <a:rPr lang="en-US" sz="2800" b="1" dirty="0">
                <a:latin typeface="Times New Roman" panose="02020603050405020304" charset="0"/>
                <a:cs typeface="Times New Roman" panose="02020603050405020304" charset="0"/>
              </a:rPr>
              <a:t>We check the result in PHP and store it in the database against the roll number. </a:t>
            </a:r>
          </a:p>
          <a:p>
            <a:pPr lvl="1">
              <a:buFont typeface="Wingdings" panose="05000000000000000000" pitchFamily="2" charset="2"/>
              <a:buChar char="Ø"/>
            </a:pPr>
            <a:endParaRPr lang="en-US" sz="2800" b="1" dirty="0">
              <a:sym typeface="+mn-ea"/>
            </a:endParaRPr>
          </a:p>
          <a:p>
            <a:pPr lvl="1">
              <a:buFont typeface="Wingdings" panose="05000000000000000000" pitchFamily="2" charset="2"/>
              <a:buChar char="Ø"/>
            </a:pPr>
            <a:endParaRPr lang="en-US" sz="2800" b="1" dirty="0"/>
          </a:p>
          <a:p>
            <a:pPr algn="l"/>
            <a:endParaRPr lang="en-US" sz="2800" dirty="0"/>
          </a:p>
        </p:txBody>
      </p:sp>
      <p:sp>
        <p:nvSpPr>
          <p:cNvPr id="3" name="Slide Number Placeholder 2">
            <a:extLst>
              <a:ext uri="{FF2B5EF4-FFF2-40B4-BE49-F238E27FC236}">
                <a16:creationId xmlns:a16="http://schemas.microsoft.com/office/drawing/2014/main" id="{EF6C49C7-5929-A661-F239-D8C230AE1F8F}"/>
              </a:ext>
            </a:extLst>
          </p:cNvPr>
          <p:cNvSpPr>
            <a:spLocks noGrp="1"/>
          </p:cNvSpPr>
          <p:nvPr>
            <p:ph type="sldNum" sz="quarter" idx="12"/>
          </p:nvPr>
        </p:nvSpPr>
        <p:spPr/>
        <p:txBody>
          <a:bodyPr/>
          <a:lstStyle/>
          <a:p>
            <a:fld id="{9FA64A7F-CCA5-49DC-B56E-0643C4391E23}" type="slidenum">
              <a:rPr lang="en-US" sz="2800" smtClean="0"/>
              <a:t>15</a:t>
            </a:fld>
            <a:endParaRPr lang="en-US" sz="2800" dirty="0"/>
          </a:p>
        </p:txBody>
      </p:sp>
    </p:spTree>
  </p:cSld>
  <p:clrMapOvr>
    <a:masterClrMapping/>
  </p:clrMapOvr>
  <mc:AlternateContent xmlns:mc="http://schemas.openxmlformats.org/markup-compatibility/2006">
    <mc:Choice xmlns:p14="http://schemas.microsoft.com/office/powerpoint/2010/main" Requires="p14">
      <p:transition spd="slow" p14:dur="2000" advTm="33230"/>
    </mc:Choice>
    <mc:Fallback>
      <p:transition spd="slow" advTm="3323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 y="0"/>
            <a:ext cx="12191365" cy="1325880"/>
          </a:xfrm>
        </p:spPr>
        <p:style>
          <a:lnRef idx="2">
            <a:schemeClr val="accent5">
              <a:shade val="50000"/>
            </a:schemeClr>
          </a:lnRef>
          <a:fillRef idx="1">
            <a:schemeClr val="accent5"/>
          </a:fillRef>
          <a:effectRef idx="0">
            <a:schemeClr val="accent5"/>
          </a:effectRef>
          <a:fontRef idx="minor">
            <a:schemeClr val="lt1"/>
          </a:fontRef>
        </p:style>
        <p:txBody>
          <a:bodyPr>
            <a:normAutofit/>
          </a:bodyPr>
          <a:lstStyle/>
          <a:p>
            <a:r>
              <a:rPr lang="en-US"/>
              <a:t>Graphical User Interface (GUI)</a:t>
            </a:r>
            <a:br>
              <a:rPr lang="en-US"/>
            </a:br>
            <a:r>
              <a:rPr lang="en-US"/>
              <a:t> </a:t>
            </a:r>
            <a:r>
              <a:rPr lang="en-US" sz="3555"/>
              <a:t>Homepage</a:t>
            </a:r>
          </a:p>
        </p:txBody>
      </p:sp>
      <p:sp>
        <p:nvSpPr>
          <p:cNvPr id="8" name="Text Box 7"/>
          <p:cNvSpPr txBox="1"/>
          <p:nvPr/>
        </p:nvSpPr>
        <p:spPr>
          <a:xfrm>
            <a:off x="4007485" y="6361430"/>
            <a:ext cx="5156835" cy="368300"/>
          </a:xfrm>
          <a:prstGeom prst="rect">
            <a:avLst/>
          </a:prstGeom>
          <a:noFill/>
        </p:spPr>
        <p:txBody>
          <a:bodyPr wrap="square" rtlCol="0">
            <a:spAutoFit/>
          </a:bodyPr>
          <a:lstStyle/>
          <a:p>
            <a:pPr algn="l"/>
            <a:r>
              <a:rPr lang="en-US" b="1">
                <a:sym typeface="+mn-ea"/>
              </a:rPr>
              <a:t>Figure 11: </a:t>
            </a:r>
            <a:r>
              <a:rPr lang="en-US">
                <a:sym typeface="+mn-ea"/>
              </a:rPr>
              <a:t> Homepage</a:t>
            </a:r>
            <a:endParaRPr lang="en-US"/>
          </a:p>
        </p:txBody>
      </p:sp>
      <p:sp>
        <p:nvSpPr>
          <p:cNvPr id="3" name="Slide Number Placeholder 2">
            <a:extLst>
              <a:ext uri="{FF2B5EF4-FFF2-40B4-BE49-F238E27FC236}">
                <a16:creationId xmlns:a16="http://schemas.microsoft.com/office/drawing/2014/main" id="{0A0D2476-5FE1-F047-835D-249B816DB525}"/>
              </a:ext>
            </a:extLst>
          </p:cNvPr>
          <p:cNvSpPr>
            <a:spLocks noGrp="1"/>
          </p:cNvSpPr>
          <p:nvPr>
            <p:ph type="sldNum" sz="quarter" idx="12"/>
          </p:nvPr>
        </p:nvSpPr>
        <p:spPr/>
        <p:txBody>
          <a:bodyPr/>
          <a:lstStyle/>
          <a:p>
            <a:fld id="{9FA64A7F-CCA5-49DC-B56E-0643C4391E23}" type="slidenum">
              <a:rPr lang="en-US" sz="1800" smtClean="0"/>
              <a:t>16</a:t>
            </a:fld>
            <a:endParaRPr lang="en-US" sz="1800" dirty="0"/>
          </a:p>
        </p:txBody>
      </p:sp>
      <p:pic>
        <p:nvPicPr>
          <p:cNvPr id="10" name="Picture 9">
            <a:extLst>
              <a:ext uri="{FF2B5EF4-FFF2-40B4-BE49-F238E27FC236}">
                <a16:creationId xmlns:a16="http://schemas.microsoft.com/office/drawing/2014/main" id="{BF8E8F0B-06E6-CD10-8926-8BB59571931E}"/>
              </a:ext>
            </a:extLst>
          </p:cNvPr>
          <p:cNvPicPr>
            <a:picLocks noChangeAspect="1"/>
          </p:cNvPicPr>
          <p:nvPr/>
        </p:nvPicPr>
        <p:blipFill>
          <a:blip r:embed="rId2"/>
          <a:stretch>
            <a:fillRect/>
          </a:stretch>
        </p:blipFill>
        <p:spPr>
          <a:xfrm>
            <a:off x="838200" y="1873091"/>
            <a:ext cx="9864956" cy="4248785"/>
          </a:xfrm>
          <a:prstGeom prst="rect">
            <a:avLst/>
          </a:prstGeom>
          <a:ln>
            <a:solidFill>
              <a:schemeClr val="tx1"/>
            </a:solidFill>
          </a:ln>
        </p:spPr>
      </p:pic>
    </p:spTree>
  </p:cSld>
  <p:clrMapOvr>
    <a:masterClrMapping/>
  </p:clrMapOvr>
  <mc:AlternateContent xmlns:mc="http://schemas.openxmlformats.org/markup-compatibility/2006">
    <mc:Choice xmlns:p14="http://schemas.microsoft.com/office/powerpoint/2010/main" Requires="p14">
      <p:transition spd="slow" p14:dur="2000" advTm="6535"/>
    </mc:Choice>
    <mc:Fallback>
      <p:transition spd="slow" advTm="6535"/>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2E190EE-CE6B-1852-7F52-4BEC1D9CF54E}"/>
              </a:ext>
            </a:extLst>
          </p:cNvPr>
          <p:cNvSpPr>
            <a:spLocks noGrp="1"/>
          </p:cNvSpPr>
          <p:nvPr>
            <p:ph type="sldNum" sz="quarter" idx="12"/>
          </p:nvPr>
        </p:nvSpPr>
        <p:spPr/>
        <p:txBody>
          <a:bodyPr/>
          <a:lstStyle/>
          <a:p>
            <a:fld id="{9FA64A7F-CCA5-49DC-B56E-0643C4391E23}" type="slidenum">
              <a:rPr lang="en-US" sz="2800" smtClean="0"/>
              <a:t>17</a:t>
            </a:fld>
            <a:endParaRPr lang="en-US" sz="2800" dirty="0"/>
          </a:p>
        </p:txBody>
      </p:sp>
      <p:sp>
        <p:nvSpPr>
          <p:cNvPr id="7" name="Title 1">
            <a:extLst>
              <a:ext uri="{FF2B5EF4-FFF2-40B4-BE49-F238E27FC236}">
                <a16:creationId xmlns:a16="http://schemas.microsoft.com/office/drawing/2014/main" id="{68F80954-4234-6130-7602-383158C20A63}"/>
              </a:ext>
            </a:extLst>
          </p:cNvPr>
          <p:cNvSpPr>
            <a:spLocks noGrp="1"/>
          </p:cNvSpPr>
          <p:nvPr>
            <p:ph type="title"/>
          </p:nvPr>
        </p:nvSpPr>
        <p:spPr>
          <a:xfrm>
            <a:off x="838200" y="365125"/>
            <a:ext cx="10515600" cy="132556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j-lt"/>
                <a:ea typeface="+mj-ea"/>
                <a:cs typeface="+mj-cs"/>
              </a:defRPr>
            </a:lvl1pPr>
          </a:lstStyle>
          <a:p>
            <a:r>
              <a:rPr lang="en-US" dirty="0"/>
              <a:t>  </a:t>
            </a:r>
            <a:r>
              <a:rPr lang="en-US" sz="3200" b="1" dirty="0"/>
              <a:t>Login Register</a:t>
            </a:r>
          </a:p>
        </p:txBody>
      </p:sp>
      <p:pic>
        <p:nvPicPr>
          <p:cNvPr id="8" name="Picture 7">
            <a:extLst>
              <a:ext uri="{FF2B5EF4-FFF2-40B4-BE49-F238E27FC236}">
                <a16:creationId xmlns:a16="http://schemas.microsoft.com/office/drawing/2014/main" id="{09806D13-2011-E8D3-3E35-1B7C5DEC3D24}"/>
              </a:ext>
            </a:extLst>
          </p:cNvPr>
          <p:cNvPicPr>
            <a:picLocks noChangeAspect="1"/>
          </p:cNvPicPr>
          <p:nvPr/>
        </p:nvPicPr>
        <p:blipFill rotWithShape="1">
          <a:blip r:embed="rId2"/>
          <a:srcRect l="18766" r="16026"/>
          <a:stretch/>
        </p:blipFill>
        <p:spPr>
          <a:xfrm>
            <a:off x="914400" y="2172017"/>
            <a:ext cx="5100320" cy="3304223"/>
          </a:xfrm>
          <a:prstGeom prst="rect">
            <a:avLst/>
          </a:prstGeom>
          <a:ln>
            <a:solidFill>
              <a:schemeClr val="tx1"/>
            </a:solidFill>
          </a:ln>
        </p:spPr>
      </p:pic>
      <p:pic>
        <p:nvPicPr>
          <p:cNvPr id="9" name="Picture 8">
            <a:extLst>
              <a:ext uri="{FF2B5EF4-FFF2-40B4-BE49-F238E27FC236}">
                <a16:creationId xmlns:a16="http://schemas.microsoft.com/office/drawing/2014/main" id="{D255518D-F6DA-4764-7DC4-55F62CEF41A6}"/>
              </a:ext>
            </a:extLst>
          </p:cNvPr>
          <p:cNvPicPr>
            <a:picLocks noChangeAspect="1"/>
          </p:cNvPicPr>
          <p:nvPr/>
        </p:nvPicPr>
        <p:blipFill rotWithShape="1">
          <a:blip r:embed="rId3"/>
          <a:srcRect l="16504" r="19652"/>
          <a:stretch/>
        </p:blipFill>
        <p:spPr>
          <a:xfrm>
            <a:off x="6289041" y="2172016"/>
            <a:ext cx="4997904" cy="3304223"/>
          </a:xfrm>
          <a:prstGeom prst="rect">
            <a:avLst/>
          </a:prstGeom>
          <a:ln>
            <a:solidFill>
              <a:schemeClr val="tx1"/>
            </a:solidFill>
          </a:ln>
        </p:spPr>
      </p:pic>
      <p:sp>
        <p:nvSpPr>
          <p:cNvPr id="11" name="TextBox 10">
            <a:extLst>
              <a:ext uri="{FF2B5EF4-FFF2-40B4-BE49-F238E27FC236}">
                <a16:creationId xmlns:a16="http://schemas.microsoft.com/office/drawing/2014/main" id="{2807727F-BC9E-0F37-804A-6C8C91171606}"/>
              </a:ext>
            </a:extLst>
          </p:cNvPr>
          <p:cNvSpPr txBox="1"/>
          <p:nvPr/>
        </p:nvSpPr>
        <p:spPr>
          <a:xfrm>
            <a:off x="2374421" y="5711309"/>
            <a:ext cx="2180277" cy="369332"/>
          </a:xfrm>
          <a:prstGeom prst="rect">
            <a:avLst/>
          </a:prstGeom>
          <a:noFill/>
        </p:spPr>
        <p:txBody>
          <a:bodyPr wrap="none" rtlCol="0">
            <a:spAutoFit/>
          </a:bodyPr>
          <a:lstStyle/>
          <a:p>
            <a:r>
              <a:rPr lang="en-US" dirty="0"/>
              <a:t>Figure 12: Login page</a:t>
            </a:r>
          </a:p>
        </p:txBody>
      </p:sp>
      <p:sp>
        <p:nvSpPr>
          <p:cNvPr id="12" name="TextBox 11">
            <a:extLst>
              <a:ext uri="{FF2B5EF4-FFF2-40B4-BE49-F238E27FC236}">
                <a16:creationId xmlns:a16="http://schemas.microsoft.com/office/drawing/2014/main" id="{E00B5112-FF62-EB0A-4724-2CC9FF7BB759}"/>
              </a:ext>
            </a:extLst>
          </p:cNvPr>
          <p:cNvSpPr txBox="1"/>
          <p:nvPr/>
        </p:nvSpPr>
        <p:spPr>
          <a:xfrm>
            <a:off x="7393461" y="5772901"/>
            <a:ext cx="2796791" cy="369332"/>
          </a:xfrm>
          <a:prstGeom prst="rect">
            <a:avLst/>
          </a:prstGeom>
          <a:noFill/>
        </p:spPr>
        <p:txBody>
          <a:bodyPr wrap="none" rtlCol="0">
            <a:spAutoFit/>
          </a:bodyPr>
          <a:lstStyle/>
          <a:p>
            <a:r>
              <a:rPr lang="en-US" dirty="0"/>
              <a:t>Figure 13: Registration page</a:t>
            </a:r>
          </a:p>
        </p:txBody>
      </p:sp>
    </p:spTree>
    <p:extLst>
      <p:ext uri="{BB962C8B-B14F-4D97-AF65-F5344CB8AC3E}">
        <p14:creationId xmlns:p14="http://schemas.microsoft.com/office/powerpoint/2010/main" val="2143420932"/>
      </p:ext>
    </p:extLst>
  </p:cSld>
  <p:clrMapOvr>
    <a:masterClrMapping/>
  </p:clrMapOvr>
  <mc:AlternateContent xmlns:mc="http://schemas.openxmlformats.org/markup-compatibility/2006">
    <mc:Choice xmlns:p14="http://schemas.microsoft.com/office/powerpoint/2010/main" Requires="p14">
      <p:transition spd="slow" p14:dur="2000" advTm="4548"/>
    </mc:Choice>
    <mc:Fallback>
      <p:transition spd="slow" advTm="4548"/>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Title 1"/>
          <p:cNvSpPr>
            <a:spLocks noGrp="1"/>
          </p:cNvSpPr>
          <p:nvPr/>
        </p:nvSpPr>
        <p:spPr>
          <a:xfrm>
            <a:off x="635" y="0"/>
            <a:ext cx="12191365" cy="132588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j-lt"/>
                <a:ea typeface="+mj-ea"/>
                <a:cs typeface="+mj-cs"/>
              </a:defRPr>
            </a:lvl1pPr>
          </a:lstStyle>
          <a:p>
            <a:r>
              <a:rPr lang="en-US" sz="2800" b="1">
                <a:sym typeface="+mn-ea"/>
              </a:rPr>
              <a:t>  </a:t>
            </a:r>
            <a:r>
              <a:rPr lang="en-US" sz="3200" b="1">
                <a:sym typeface="+mn-ea"/>
              </a:rPr>
              <a:t>User Profile</a:t>
            </a:r>
          </a:p>
        </p:txBody>
      </p:sp>
      <p:sp>
        <p:nvSpPr>
          <p:cNvPr id="4" name="Text Box 3"/>
          <p:cNvSpPr txBox="1"/>
          <p:nvPr/>
        </p:nvSpPr>
        <p:spPr>
          <a:xfrm>
            <a:off x="3194685" y="6212840"/>
            <a:ext cx="5527040" cy="645160"/>
          </a:xfrm>
          <a:prstGeom prst="rect">
            <a:avLst/>
          </a:prstGeom>
          <a:noFill/>
        </p:spPr>
        <p:txBody>
          <a:bodyPr wrap="square" rtlCol="0">
            <a:spAutoFit/>
          </a:bodyPr>
          <a:lstStyle/>
          <a:p>
            <a:pPr algn="l"/>
            <a:r>
              <a:rPr lang="en-US" b="1" dirty="0">
                <a:sym typeface="+mn-ea"/>
              </a:rPr>
              <a:t>                 Figure 14: </a:t>
            </a:r>
            <a:r>
              <a:rPr lang="en-US" dirty="0">
                <a:sym typeface="+mn-ea"/>
              </a:rPr>
              <a:t> Profile of an user</a:t>
            </a:r>
            <a:endParaRPr lang="en-US" b="1" dirty="0"/>
          </a:p>
          <a:p>
            <a:endParaRPr lang="en-US" dirty="0"/>
          </a:p>
        </p:txBody>
      </p:sp>
      <p:sp>
        <p:nvSpPr>
          <p:cNvPr id="3" name="Slide Number Placeholder 2">
            <a:extLst>
              <a:ext uri="{FF2B5EF4-FFF2-40B4-BE49-F238E27FC236}">
                <a16:creationId xmlns:a16="http://schemas.microsoft.com/office/drawing/2014/main" id="{FAD08EC7-EA75-0E42-8395-F18EBFF67AB6}"/>
              </a:ext>
            </a:extLst>
          </p:cNvPr>
          <p:cNvSpPr>
            <a:spLocks noGrp="1"/>
          </p:cNvSpPr>
          <p:nvPr>
            <p:ph type="sldNum" sz="quarter" idx="12"/>
          </p:nvPr>
        </p:nvSpPr>
        <p:spPr/>
        <p:txBody>
          <a:bodyPr/>
          <a:lstStyle/>
          <a:p>
            <a:fld id="{9FA64A7F-CCA5-49DC-B56E-0643C4391E23}" type="slidenum">
              <a:rPr lang="en-US" sz="2800" smtClean="0"/>
              <a:t>18</a:t>
            </a:fld>
            <a:endParaRPr lang="en-US" sz="2800" dirty="0"/>
          </a:p>
        </p:txBody>
      </p:sp>
      <p:pic>
        <p:nvPicPr>
          <p:cNvPr id="10" name="Picture 9">
            <a:extLst>
              <a:ext uri="{FF2B5EF4-FFF2-40B4-BE49-F238E27FC236}">
                <a16:creationId xmlns:a16="http://schemas.microsoft.com/office/drawing/2014/main" id="{78042FD5-DD20-C910-3D8E-37007BFAAAEC}"/>
              </a:ext>
            </a:extLst>
          </p:cNvPr>
          <p:cNvPicPr>
            <a:picLocks noChangeAspect="1"/>
          </p:cNvPicPr>
          <p:nvPr/>
        </p:nvPicPr>
        <p:blipFill>
          <a:blip r:embed="rId2"/>
          <a:stretch>
            <a:fillRect/>
          </a:stretch>
        </p:blipFill>
        <p:spPr>
          <a:xfrm>
            <a:off x="1548764" y="1885558"/>
            <a:ext cx="9017635" cy="3852516"/>
          </a:xfrm>
          <a:prstGeom prst="rect">
            <a:avLst/>
          </a:prstGeom>
          <a:ln>
            <a:solidFill>
              <a:schemeClr val="tx1"/>
            </a:solidFill>
          </a:ln>
        </p:spPr>
      </p:pic>
    </p:spTree>
  </p:cSld>
  <p:clrMapOvr>
    <a:masterClrMapping/>
  </p:clrMapOvr>
  <mc:AlternateContent xmlns:mc="http://schemas.openxmlformats.org/markup-compatibility/2006">
    <mc:Choice xmlns:p14="http://schemas.microsoft.com/office/powerpoint/2010/main" Requires="p14">
      <p:transition spd="slow" p14:dur="2000" advTm="14126"/>
    </mc:Choice>
    <mc:Fallback>
      <p:transition spd="slow" advTm="1412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descr="Profile_Update"/>
          <p:cNvPicPr>
            <a:picLocks noGrp="1" noChangeAspect="1"/>
          </p:cNvPicPr>
          <p:nvPr>
            <p:ph sz="half" idx="2"/>
          </p:nvPr>
        </p:nvPicPr>
        <p:blipFill>
          <a:blip r:embed="rId2"/>
          <a:stretch>
            <a:fillRect/>
          </a:stretch>
        </p:blipFill>
        <p:spPr>
          <a:xfrm>
            <a:off x="1215390" y="1786255"/>
            <a:ext cx="9761855" cy="4208145"/>
          </a:xfrm>
          <a:prstGeom prst="rect">
            <a:avLst/>
          </a:prstGeom>
          <a:ln w="12700" cmpd="sng">
            <a:solidFill>
              <a:schemeClr val="accent1">
                <a:shade val="50000"/>
              </a:schemeClr>
            </a:solidFill>
            <a:prstDash val="solid"/>
          </a:ln>
        </p:spPr>
      </p:pic>
      <p:sp>
        <p:nvSpPr>
          <p:cNvPr id="7" name="Title 1"/>
          <p:cNvSpPr>
            <a:spLocks noGrp="1"/>
          </p:cNvSpPr>
          <p:nvPr/>
        </p:nvSpPr>
        <p:spPr>
          <a:xfrm>
            <a:off x="0" y="0"/>
            <a:ext cx="12191365" cy="132588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j-lt"/>
                <a:ea typeface="+mj-ea"/>
                <a:cs typeface="+mj-cs"/>
              </a:defRPr>
            </a:lvl1pPr>
          </a:lstStyle>
          <a:p>
            <a:r>
              <a:rPr lang="en-US" sz="2800" b="1">
                <a:sym typeface="+mn-ea"/>
              </a:rPr>
              <a:t> </a:t>
            </a:r>
            <a:r>
              <a:rPr lang="en-US" sz="3200" b="1">
                <a:sym typeface="+mn-ea"/>
              </a:rPr>
              <a:t>Profile Information Update</a:t>
            </a:r>
          </a:p>
        </p:txBody>
      </p:sp>
      <p:sp>
        <p:nvSpPr>
          <p:cNvPr id="8" name="Text Box 7"/>
          <p:cNvSpPr txBox="1"/>
          <p:nvPr/>
        </p:nvSpPr>
        <p:spPr>
          <a:xfrm>
            <a:off x="4750435" y="6249670"/>
            <a:ext cx="2808398" cy="369332"/>
          </a:xfrm>
          <a:prstGeom prst="rect">
            <a:avLst/>
          </a:prstGeom>
          <a:noFill/>
        </p:spPr>
        <p:txBody>
          <a:bodyPr wrap="none" rtlCol="0">
            <a:spAutoFit/>
          </a:bodyPr>
          <a:lstStyle/>
          <a:p>
            <a:pPr algn="l"/>
            <a:r>
              <a:rPr lang="en-US" b="1" dirty="0">
                <a:sym typeface="+mn-ea"/>
              </a:rPr>
              <a:t>Figure 15: </a:t>
            </a:r>
            <a:r>
              <a:rPr lang="en-US" dirty="0">
                <a:sym typeface="+mn-ea"/>
              </a:rPr>
              <a:t> Updating profile </a:t>
            </a:r>
            <a:endParaRPr lang="en-US" dirty="0"/>
          </a:p>
        </p:txBody>
      </p:sp>
      <p:sp>
        <p:nvSpPr>
          <p:cNvPr id="3" name="Slide Number Placeholder 2">
            <a:extLst>
              <a:ext uri="{FF2B5EF4-FFF2-40B4-BE49-F238E27FC236}">
                <a16:creationId xmlns:a16="http://schemas.microsoft.com/office/drawing/2014/main" id="{29695A3C-0633-4F3F-E9E9-C0AF3A37D057}"/>
              </a:ext>
            </a:extLst>
          </p:cNvPr>
          <p:cNvSpPr>
            <a:spLocks noGrp="1"/>
          </p:cNvSpPr>
          <p:nvPr>
            <p:ph type="sldNum" sz="quarter" idx="12"/>
          </p:nvPr>
        </p:nvSpPr>
        <p:spPr/>
        <p:txBody>
          <a:bodyPr/>
          <a:lstStyle/>
          <a:p>
            <a:fld id="{9FA64A7F-CCA5-49DC-B56E-0643C4391E23}" type="slidenum">
              <a:rPr lang="en-US" sz="2800" smtClean="0"/>
              <a:t>19</a:t>
            </a:fld>
            <a:endParaRPr lang="en-US" sz="2800" dirty="0"/>
          </a:p>
        </p:txBody>
      </p:sp>
    </p:spTree>
  </p:cSld>
  <p:clrMapOvr>
    <a:masterClrMapping/>
  </p:clrMapOvr>
  <mc:AlternateContent xmlns:mc="http://schemas.openxmlformats.org/markup-compatibility/2006">
    <mc:Choice xmlns:p14="http://schemas.microsoft.com/office/powerpoint/2010/main" Requires="p14">
      <p:transition spd="slow" p14:dur="2000" advTm="3339"/>
    </mc:Choice>
    <mc:Fallback>
      <p:transition spd="slow" advTm="333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46785"/>
          </a:xfrm>
        </p:spPr>
        <p:style>
          <a:lnRef idx="2">
            <a:schemeClr val="accent5">
              <a:shade val="50000"/>
            </a:schemeClr>
          </a:lnRef>
          <a:fillRef idx="1">
            <a:schemeClr val="accent5"/>
          </a:fillRef>
          <a:effectRef idx="0">
            <a:schemeClr val="accent5"/>
          </a:effectRef>
          <a:fontRef idx="minor">
            <a:schemeClr val="lt1"/>
          </a:fontRef>
        </p:style>
        <p:txBody>
          <a:bodyPr/>
          <a:lstStyle/>
          <a:p>
            <a:r>
              <a:rPr lang="en-US" dirty="0"/>
              <a:t>Outlines</a:t>
            </a:r>
          </a:p>
        </p:txBody>
      </p:sp>
      <p:sp>
        <p:nvSpPr>
          <p:cNvPr id="3" name="Content Placeholder 2"/>
          <p:cNvSpPr>
            <a:spLocks noGrp="1"/>
          </p:cNvSpPr>
          <p:nvPr>
            <p:ph idx="1"/>
          </p:nvPr>
        </p:nvSpPr>
        <p:spPr>
          <a:xfrm>
            <a:off x="0" y="946785"/>
            <a:ext cx="12192635" cy="5910580"/>
          </a:xfrm>
        </p:spPr>
        <p:style>
          <a:lnRef idx="2">
            <a:schemeClr val="dk1"/>
          </a:lnRef>
          <a:fillRef idx="1">
            <a:schemeClr val="lt1"/>
          </a:fillRef>
          <a:effectRef idx="0">
            <a:schemeClr val="dk1"/>
          </a:effectRef>
          <a:fontRef idx="minor">
            <a:schemeClr val="dk1"/>
          </a:fontRef>
        </p:style>
        <p:txBody>
          <a:bodyPr>
            <a:normAutofit/>
          </a:bodyPr>
          <a:lstStyle/>
          <a:p>
            <a:pPr>
              <a:buFont typeface="Wingdings" panose="05000000000000000000" pitchFamily="2" charset="2"/>
              <a:buChar char="Ø"/>
            </a:pPr>
            <a:endParaRPr lang="en-US" dirty="0"/>
          </a:p>
          <a:p>
            <a:pPr lvl="1">
              <a:buFont typeface="Wingdings" panose="05000000000000000000" pitchFamily="2" charset="2"/>
              <a:buChar char="Ø"/>
            </a:pPr>
            <a:r>
              <a:rPr lang="en-US" sz="2800" b="1" dirty="0">
                <a:latin typeface="Times New Roman" panose="02020603050405020304" charset="0"/>
                <a:cs typeface="Times New Roman" panose="02020603050405020304" charset="0"/>
              </a:rPr>
              <a:t>Objectives</a:t>
            </a:r>
          </a:p>
          <a:p>
            <a:pPr lvl="1">
              <a:buFont typeface="Wingdings" panose="05000000000000000000" pitchFamily="2" charset="2"/>
              <a:buChar char="Ø"/>
            </a:pPr>
            <a:r>
              <a:rPr lang="en-US" sz="2800" b="1" dirty="0">
                <a:latin typeface="Times New Roman" panose="02020603050405020304" charset="0"/>
                <a:cs typeface="Times New Roman" panose="02020603050405020304" charset="0"/>
                <a:sym typeface="+mn-ea"/>
              </a:rPr>
              <a:t>Introduction</a:t>
            </a:r>
            <a:endParaRPr lang="en-US" sz="2800" b="1" dirty="0">
              <a:latin typeface="Times New Roman" panose="02020603050405020304" charset="0"/>
              <a:cs typeface="Times New Roman" panose="02020603050405020304" charset="0"/>
            </a:endParaRPr>
          </a:p>
          <a:p>
            <a:pPr lvl="1">
              <a:buFont typeface="Wingdings" panose="05000000000000000000" pitchFamily="2" charset="2"/>
              <a:buChar char="Ø"/>
            </a:pPr>
            <a:r>
              <a:rPr lang="en-US" sz="2800" b="1" dirty="0">
                <a:latin typeface="Times New Roman" panose="02020603050405020304" charset="0"/>
                <a:cs typeface="Times New Roman" panose="02020603050405020304" charset="0"/>
              </a:rPr>
              <a:t>Features</a:t>
            </a:r>
          </a:p>
          <a:p>
            <a:pPr lvl="1">
              <a:buFont typeface="Wingdings" panose="05000000000000000000" pitchFamily="2" charset="2"/>
              <a:buChar char="Ø"/>
            </a:pPr>
            <a:r>
              <a:rPr lang="en-US" sz="2800" b="1" dirty="0">
                <a:latin typeface="Times New Roman" panose="02020603050405020304" charset="0"/>
                <a:cs typeface="Times New Roman" panose="02020603050405020304" charset="0"/>
              </a:rPr>
              <a:t>Technology Used/ Software Tools</a:t>
            </a:r>
          </a:p>
          <a:p>
            <a:pPr lvl="1">
              <a:buFont typeface="Wingdings" panose="05000000000000000000" pitchFamily="2" charset="2"/>
              <a:buChar char="Ø"/>
            </a:pPr>
            <a:r>
              <a:rPr lang="en-US" sz="2800" b="1" dirty="0">
                <a:latin typeface="Times New Roman" panose="02020603050405020304" charset="0"/>
                <a:cs typeface="Times New Roman" panose="02020603050405020304" charset="0"/>
              </a:rPr>
              <a:t>Website Structure</a:t>
            </a:r>
          </a:p>
          <a:p>
            <a:pPr lvl="1">
              <a:buFont typeface="Wingdings" panose="05000000000000000000" pitchFamily="2" charset="2"/>
              <a:buChar char="Ø"/>
            </a:pPr>
            <a:r>
              <a:rPr lang="en-US" sz="2800" b="1" dirty="0">
                <a:latin typeface="Times New Roman" panose="02020603050405020304" charset="0"/>
                <a:cs typeface="Times New Roman" panose="02020603050405020304" charset="0"/>
              </a:rPr>
              <a:t>Graphical User Interface (GUI)</a:t>
            </a:r>
          </a:p>
          <a:p>
            <a:pPr lvl="1">
              <a:buFont typeface="Wingdings" panose="05000000000000000000" pitchFamily="2" charset="2"/>
              <a:buChar char="Ø"/>
            </a:pPr>
            <a:r>
              <a:rPr lang="en-US" sz="2800" b="1" dirty="0">
                <a:latin typeface="Times New Roman" panose="02020603050405020304" charset="0"/>
                <a:cs typeface="Times New Roman" panose="02020603050405020304" charset="0"/>
              </a:rPr>
              <a:t>Methodology</a:t>
            </a:r>
          </a:p>
          <a:p>
            <a:pPr lvl="1">
              <a:buFont typeface="Wingdings" panose="05000000000000000000" pitchFamily="2" charset="2"/>
              <a:buChar char="Ø"/>
            </a:pPr>
            <a:r>
              <a:rPr lang="en-US" sz="2800" b="1" dirty="0">
                <a:latin typeface="Times New Roman" panose="02020603050405020304" charset="0"/>
                <a:cs typeface="Times New Roman" panose="02020603050405020304" charset="0"/>
              </a:rPr>
              <a:t>Performance Analysis	</a:t>
            </a:r>
          </a:p>
          <a:p>
            <a:pPr lvl="1">
              <a:buFont typeface="Wingdings" panose="05000000000000000000" pitchFamily="2" charset="2"/>
              <a:buChar char="Ø"/>
            </a:pPr>
            <a:r>
              <a:rPr lang="en-US" sz="2800" b="1" dirty="0">
                <a:latin typeface="Times New Roman" panose="02020603050405020304" charset="0"/>
                <a:cs typeface="Times New Roman" panose="02020603050405020304" charset="0"/>
              </a:rPr>
              <a:t> Conclusion and Future Work</a:t>
            </a:r>
          </a:p>
          <a:p>
            <a:pPr lvl="1">
              <a:buFont typeface="Wingdings" panose="05000000000000000000" pitchFamily="2" charset="2"/>
              <a:buChar char="Ø"/>
            </a:pPr>
            <a:r>
              <a:rPr lang="en-US" sz="2800" b="1" dirty="0">
                <a:latin typeface="Times New Roman" panose="02020603050405020304" charset="0"/>
                <a:cs typeface="Times New Roman" panose="02020603050405020304" charset="0"/>
              </a:rPr>
              <a:t>References</a:t>
            </a:r>
          </a:p>
          <a:p>
            <a:pPr>
              <a:buFont typeface="Wingdings" panose="05000000000000000000" pitchFamily="2" charset="2"/>
              <a:buChar char="Ø"/>
            </a:pPr>
            <a:endParaRPr lang="en-US" sz="2800" b="1" dirty="0">
              <a:latin typeface="Times New Roman" panose="02020603050405020304" charset="0"/>
              <a:cs typeface="Times New Roman" panose="02020603050405020304" charset="0"/>
            </a:endParaRPr>
          </a:p>
        </p:txBody>
      </p:sp>
      <p:sp>
        <p:nvSpPr>
          <p:cNvPr id="4" name="Slide Number Placeholder 3">
            <a:extLst>
              <a:ext uri="{FF2B5EF4-FFF2-40B4-BE49-F238E27FC236}">
                <a16:creationId xmlns:a16="http://schemas.microsoft.com/office/drawing/2014/main" id="{425E7650-7FF6-311C-EE6C-4C099E3A5E35}"/>
              </a:ext>
            </a:extLst>
          </p:cNvPr>
          <p:cNvSpPr>
            <a:spLocks noGrp="1"/>
          </p:cNvSpPr>
          <p:nvPr>
            <p:ph type="sldNum" sz="quarter" idx="12"/>
          </p:nvPr>
        </p:nvSpPr>
        <p:spPr/>
        <p:txBody>
          <a:bodyPr/>
          <a:lstStyle/>
          <a:p>
            <a:fld id="{9FA64A7F-CCA5-49DC-B56E-0643C4391E23}" type="slidenum">
              <a:rPr lang="en-US" smtClean="0"/>
              <a:t>2</a:t>
            </a:fld>
            <a:endParaRPr lang="en-US"/>
          </a:p>
        </p:txBody>
      </p:sp>
    </p:spTree>
  </p:cSld>
  <p:clrMapOvr>
    <a:masterClrMapping/>
  </p:clrMapOvr>
  <mc:AlternateContent xmlns:mc="http://schemas.openxmlformats.org/markup-compatibility/2006">
    <mc:Choice xmlns:p14="http://schemas.microsoft.com/office/powerpoint/2010/main" Requires="p14">
      <p:transition spd="slow" p14:dur="1500" advTm="488">
        <p:split orient="vert" dir="in"/>
      </p:transition>
    </mc:Choice>
    <mc:Fallback>
      <p:transition spd="slow" advTm="488">
        <p:split orient="vert" dir="in"/>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Title 1"/>
          <p:cNvSpPr>
            <a:spLocks noGrp="1"/>
          </p:cNvSpPr>
          <p:nvPr/>
        </p:nvSpPr>
        <p:spPr>
          <a:xfrm>
            <a:off x="0" y="0"/>
            <a:ext cx="12191365" cy="132588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j-lt"/>
                <a:ea typeface="+mj-ea"/>
                <a:cs typeface="+mj-cs"/>
              </a:defRPr>
            </a:lvl1pPr>
          </a:lstStyle>
          <a:p>
            <a:r>
              <a:rPr lang="en-US"/>
              <a:t>  </a:t>
            </a:r>
            <a:r>
              <a:rPr lang="en-US" sz="3200" b="1"/>
              <a:t>Workspace</a:t>
            </a:r>
          </a:p>
        </p:txBody>
      </p:sp>
      <p:pic>
        <p:nvPicPr>
          <p:cNvPr id="6" name="Content Placeholder 5" descr="workspace"/>
          <p:cNvPicPr>
            <a:picLocks noGrp="1" noChangeAspect="1"/>
          </p:cNvPicPr>
          <p:nvPr>
            <p:ph sz="half" idx="2"/>
          </p:nvPr>
        </p:nvPicPr>
        <p:blipFill>
          <a:blip r:embed="rId2"/>
          <a:stretch>
            <a:fillRect/>
          </a:stretch>
        </p:blipFill>
        <p:spPr>
          <a:xfrm>
            <a:off x="1096645" y="1691005"/>
            <a:ext cx="9705340" cy="4283075"/>
          </a:xfrm>
          <a:prstGeom prst="rect">
            <a:avLst/>
          </a:prstGeom>
          <a:ln w="12700" cmpd="sng">
            <a:solidFill>
              <a:schemeClr val="accent1">
                <a:shade val="50000"/>
              </a:schemeClr>
            </a:solidFill>
            <a:prstDash val="solid"/>
          </a:ln>
        </p:spPr>
      </p:pic>
      <p:sp>
        <p:nvSpPr>
          <p:cNvPr id="7" name="Text Box 6"/>
          <p:cNvSpPr txBox="1"/>
          <p:nvPr/>
        </p:nvSpPr>
        <p:spPr>
          <a:xfrm>
            <a:off x="4558030" y="6280150"/>
            <a:ext cx="2826158" cy="369332"/>
          </a:xfrm>
          <a:prstGeom prst="rect">
            <a:avLst/>
          </a:prstGeom>
          <a:noFill/>
        </p:spPr>
        <p:txBody>
          <a:bodyPr wrap="none" rtlCol="0">
            <a:spAutoFit/>
          </a:bodyPr>
          <a:lstStyle/>
          <a:p>
            <a:pPr algn="l"/>
            <a:r>
              <a:rPr lang="en-US" b="1" dirty="0">
                <a:sym typeface="+mn-ea"/>
              </a:rPr>
              <a:t>Figure 16: </a:t>
            </a:r>
            <a:r>
              <a:rPr lang="en-US" dirty="0">
                <a:sym typeface="+mn-ea"/>
              </a:rPr>
              <a:t> Workspace  page</a:t>
            </a:r>
            <a:endParaRPr lang="en-US" dirty="0"/>
          </a:p>
        </p:txBody>
      </p:sp>
      <p:sp>
        <p:nvSpPr>
          <p:cNvPr id="3" name="Slide Number Placeholder 2">
            <a:extLst>
              <a:ext uri="{FF2B5EF4-FFF2-40B4-BE49-F238E27FC236}">
                <a16:creationId xmlns:a16="http://schemas.microsoft.com/office/drawing/2014/main" id="{63F56E80-42B9-A037-AF80-DC0929D62DFA}"/>
              </a:ext>
            </a:extLst>
          </p:cNvPr>
          <p:cNvSpPr>
            <a:spLocks noGrp="1"/>
          </p:cNvSpPr>
          <p:nvPr>
            <p:ph type="sldNum" sz="quarter" idx="12"/>
          </p:nvPr>
        </p:nvSpPr>
        <p:spPr/>
        <p:txBody>
          <a:bodyPr/>
          <a:lstStyle/>
          <a:p>
            <a:fld id="{9FA64A7F-CCA5-49DC-B56E-0643C4391E23}" type="slidenum">
              <a:rPr lang="en-US" sz="2800" smtClean="0"/>
              <a:t>20</a:t>
            </a:fld>
            <a:endParaRPr lang="en-US" sz="2800" dirty="0"/>
          </a:p>
        </p:txBody>
      </p:sp>
    </p:spTree>
  </p:cSld>
  <p:clrMapOvr>
    <a:masterClrMapping/>
  </p:clrMapOvr>
  <mc:AlternateContent xmlns:mc="http://schemas.openxmlformats.org/markup-compatibility/2006">
    <mc:Choice xmlns:p14="http://schemas.microsoft.com/office/powerpoint/2010/main" Requires="p14">
      <p:transition spd="slow" p14:dur="2000" advTm="28144"/>
    </mc:Choice>
    <mc:Fallback>
      <p:transition spd="slow" advTm="28144"/>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Title 1"/>
          <p:cNvSpPr>
            <a:spLocks noGrp="1"/>
          </p:cNvSpPr>
          <p:nvPr/>
        </p:nvSpPr>
        <p:spPr>
          <a:xfrm>
            <a:off x="0" y="0"/>
            <a:ext cx="12191365" cy="14058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j-lt"/>
                <a:ea typeface="+mj-ea"/>
                <a:cs typeface="+mj-cs"/>
              </a:defRPr>
            </a:lvl1pPr>
          </a:lstStyle>
          <a:p>
            <a:r>
              <a:rPr lang="en-US" sz="2800" b="1" dirty="0">
                <a:sym typeface="+mn-ea"/>
              </a:rPr>
              <a:t>   </a:t>
            </a:r>
          </a:p>
          <a:p>
            <a:r>
              <a:rPr lang="en-US" sz="2400" b="1" dirty="0">
                <a:sym typeface="+mn-ea"/>
              </a:rPr>
              <a:t>   </a:t>
            </a:r>
            <a:r>
              <a:rPr lang="en-US" sz="3200" b="1" dirty="0">
                <a:sym typeface="+mn-ea"/>
              </a:rPr>
              <a:t>Give Exam details</a:t>
            </a:r>
            <a:endParaRPr lang="en-US" sz="2400" b="1" dirty="0"/>
          </a:p>
          <a:p>
            <a:endParaRPr lang="en-US" sz="2400" b="1" dirty="0"/>
          </a:p>
        </p:txBody>
      </p:sp>
      <p:pic>
        <p:nvPicPr>
          <p:cNvPr id="6" name="Content Placeholder 5" descr="uploadomr1"/>
          <p:cNvPicPr>
            <a:picLocks noGrp="1" noChangeAspect="1"/>
          </p:cNvPicPr>
          <p:nvPr>
            <p:ph sz="half" idx="2"/>
          </p:nvPr>
        </p:nvPicPr>
        <p:blipFill>
          <a:blip r:embed="rId2"/>
          <a:stretch>
            <a:fillRect/>
          </a:stretch>
        </p:blipFill>
        <p:spPr>
          <a:xfrm>
            <a:off x="1350645" y="1691005"/>
            <a:ext cx="9490710" cy="4159250"/>
          </a:xfrm>
          <a:prstGeom prst="rect">
            <a:avLst/>
          </a:prstGeom>
          <a:ln w="12700" cmpd="sng">
            <a:solidFill>
              <a:schemeClr val="accent1">
                <a:shade val="50000"/>
              </a:schemeClr>
            </a:solidFill>
            <a:prstDash val="solid"/>
          </a:ln>
        </p:spPr>
      </p:pic>
      <p:sp>
        <p:nvSpPr>
          <p:cNvPr id="7" name="Text Box 6"/>
          <p:cNvSpPr txBox="1"/>
          <p:nvPr/>
        </p:nvSpPr>
        <p:spPr>
          <a:xfrm>
            <a:off x="3999230" y="6135370"/>
            <a:ext cx="3992760" cy="369332"/>
          </a:xfrm>
          <a:prstGeom prst="rect">
            <a:avLst/>
          </a:prstGeom>
          <a:noFill/>
        </p:spPr>
        <p:txBody>
          <a:bodyPr wrap="none" rtlCol="0">
            <a:spAutoFit/>
          </a:bodyPr>
          <a:lstStyle/>
          <a:p>
            <a:pPr algn="l"/>
            <a:r>
              <a:rPr lang="en-US" b="1" dirty="0">
                <a:sym typeface="+mn-ea"/>
              </a:rPr>
              <a:t>Figure 17: </a:t>
            </a:r>
            <a:r>
              <a:rPr lang="en-US" dirty="0">
                <a:sym typeface="+mn-ea"/>
              </a:rPr>
              <a:t> Exam information submission</a:t>
            </a:r>
            <a:endParaRPr lang="en-US" dirty="0"/>
          </a:p>
        </p:txBody>
      </p:sp>
      <p:sp>
        <p:nvSpPr>
          <p:cNvPr id="3" name="Slide Number Placeholder 2">
            <a:extLst>
              <a:ext uri="{FF2B5EF4-FFF2-40B4-BE49-F238E27FC236}">
                <a16:creationId xmlns:a16="http://schemas.microsoft.com/office/drawing/2014/main" id="{6154C894-90E7-D849-00C3-71033F71154C}"/>
              </a:ext>
            </a:extLst>
          </p:cNvPr>
          <p:cNvSpPr>
            <a:spLocks noGrp="1"/>
          </p:cNvSpPr>
          <p:nvPr>
            <p:ph type="sldNum" sz="quarter" idx="12"/>
          </p:nvPr>
        </p:nvSpPr>
        <p:spPr/>
        <p:txBody>
          <a:bodyPr/>
          <a:lstStyle/>
          <a:p>
            <a:fld id="{9FA64A7F-CCA5-49DC-B56E-0643C4391E23}" type="slidenum">
              <a:rPr lang="en-US" sz="2800" smtClean="0"/>
              <a:t>21</a:t>
            </a:fld>
            <a:endParaRPr lang="en-US" sz="2800" dirty="0"/>
          </a:p>
        </p:txBody>
      </p:sp>
    </p:spTree>
  </p:cSld>
  <p:clrMapOvr>
    <a:masterClrMapping/>
  </p:clrMapOvr>
  <mc:AlternateContent xmlns:mc="http://schemas.openxmlformats.org/markup-compatibility/2006">
    <mc:Choice xmlns:p14="http://schemas.microsoft.com/office/powerpoint/2010/main" Requires="p14">
      <p:transition spd="slow" p14:dur="2000" advTm="18499"/>
    </mc:Choice>
    <mc:Fallback>
      <p:transition spd="slow" advTm="18499"/>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Title 1"/>
          <p:cNvSpPr>
            <a:spLocks noGrp="1"/>
          </p:cNvSpPr>
          <p:nvPr/>
        </p:nvSpPr>
        <p:spPr>
          <a:xfrm>
            <a:off x="635" y="0"/>
            <a:ext cx="12191365" cy="132588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j-lt"/>
                <a:ea typeface="+mj-ea"/>
                <a:cs typeface="+mj-cs"/>
              </a:defRPr>
            </a:lvl1pPr>
          </a:lstStyle>
          <a:p>
            <a:r>
              <a:rPr lang="en-US" sz="2800" dirty="0"/>
              <a:t> </a:t>
            </a:r>
            <a:r>
              <a:rPr lang="en-US" sz="3200" b="1" dirty="0"/>
              <a:t>Visual OMR input</a:t>
            </a:r>
          </a:p>
        </p:txBody>
      </p:sp>
      <p:sp>
        <p:nvSpPr>
          <p:cNvPr id="10" name="Text Box 9"/>
          <p:cNvSpPr txBox="1"/>
          <p:nvPr/>
        </p:nvSpPr>
        <p:spPr>
          <a:xfrm>
            <a:off x="1322070" y="2000250"/>
            <a:ext cx="3589020" cy="368300"/>
          </a:xfrm>
          <a:prstGeom prst="rect">
            <a:avLst/>
          </a:prstGeom>
          <a:noFill/>
        </p:spPr>
        <p:txBody>
          <a:bodyPr wrap="none" rtlCol="0">
            <a:spAutoFit/>
          </a:bodyPr>
          <a:lstStyle/>
          <a:p>
            <a:r>
              <a:rPr lang="en-US" b="1" dirty="0"/>
              <a:t>Set No of question and Exam details</a:t>
            </a:r>
          </a:p>
        </p:txBody>
      </p:sp>
      <p:sp>
        <p:nvSpPr>
          <p:cNvPr id="11" name="Text Box 10"/>
          <p:cNvSpPr txBox="1"/>
          <p:nvPr/>
        </p:nvSpPr>
        <p:spPr>
          <a:xfrm>
            <a:off x="7499350" y="2000250"/>
            <a:ext cx="2385060" cy="368300"/>
          </a:xfrm>
          <a:prstGeom prst="rect">
            <a:avLst/>
          </a:prstGeom>
          <a:noFill/>
        </p:spPr>
        <p:txBody>
          <a:bodyPr wrap="none" rtlCol="0">
            <a:spAutoFit/>
          </a:bodyPr>
          <a:lstStyle/>
          <a:p>
            <a:r>
              <a:rPr lang="en-US" b="1"/>
              <a:t>Select the right options</a:t>
            </a:r>
          </a:p>
        </p:txBody>
      </p:sp>
      <p:sp>
        <p:nvSpPr>
          <p:cNvPr id="3" name="Text Box 2"/>
          <p:cNvSpPr txBox="1"/>
          <p:nvPr/>
        </p:nvSpPr>
        <p:spPr>
          <a:xfrm>
            <a:off x="4679950" y="6006465"/>
            <a:ext cx="3717749" cy="369332"/>
          </a:xfrm>
          <a:prstGeom prst="rect">
            <a:avLst/>
          </a:prstGeom>
          <a:noFill/>
        </p:spPr>
        <p:txBody>
          <a:bodyPr wrap="none" rtlCol="0">
            <a:spAutoFit/>
          </a:bodyPr>
          <a:lstStyle/>
          <a:p>
            <a:pPr algn="l"/>
            <a:r>
              <a:rPr lang="en-US" b="1" dirty="0">
                <a:sym typeface="+mn-ea"/>
              </a:rPr>
              <a:t>Figure 18:  </a:t>
            </a:r>
            <a:r>
              <a:rPr lang="en-US" dirty="0">
                <a:sym typeface="+mn-ea"/>
              </a:rPr>
              <a:t>Selecting Correct Answers </a:t>
            </a:r>
            <a:endParaRPr lang="en-US" dirty="0"/>
          </a:p>
        </p:txBody>
      </p:sp>
      <p:sp>
        <p:nvSpPr>
          <p:cNvPr id="4" name="Slide Number Placeholder 3">
            <a:extLst>
              <a:ext uri="{FF2B5EF4-FFF2-40B4-BE49-F238E27FC236}">
                <a16:creationId xmlns:a16="http://schemas.microsoft.com/office/drawing/2014/main" id="{7ECBC050-1609-5ECC-0E18-A1F4A1AC4208}"/>
              </a:ext>
            </a:extLst>
          </p:cNvPr>
          <p:cNvSpPr>
            <a:spLocks noGrp="1"/>
          </p:cNvSpPr>
          <p:nvPr>
            <p:ph type="sldNum" sz="quarter" idx="12"/>
          </p:nvPr>
        </p:nvSpPr>
        <p:spPr/>
        <p:txBody>
          <a:bodyPr/>
          <a:lstStyle/>
          <a:p>
            <a:fld id="{9FA64A7F-CCA5-49DC-B56E-0643C4391E23}" type="slidenum">
              <a:rPr lang="en-US" sz="2800" smtClean="0"/>
              <a:t>22</a:t>
            </a:fld>
            <a:endParaRPr lang="en-US" sz="2800" dirty="0"/>
          </a:p>
        </p:txBody>
      </p:sp>
      <p:pic>
        <p:nvPicPr>
          <p:cNvPr id="13" name="Picture 12">
            <a:extLst>
              <a:ext uri="{FF2B5EF4-FFF2-40B4-BE49-F238E27FC236}">
                <a16:creationId xmlns:a16="http://schemas.microsoft.com/office/drawing/2014/main" id="{A6613FB0-9027-3DEA-A304-D0019D684591}"/>
              </a:ext>
            </a:extLst>
          </p:cNvPr>
          <p:cNvPicPr>
            <a:picLocks noChangeAspect="1"/>
          </p:cNvPicPr>
          <p:nvPr/>
        </p:nvPicPr>
        <p:blipFill rotWithShape="1">
          <a:blip r:embed="rId2"/>
          <a:srcRect l="4124" r="9241"/>
          <a:stretch/>
        </p:blipFill>
        <p:spPr>
          <a:xfrm>
            <a:off x="5638799" y="2566194"/>
            <a:ext cx="5934997" cy="2914649"/>
          </a:xfrm>
          <a:prstGeom prst="rect">
            <a:avLst/>
          </a:prstGeom>
          <a:ln>
            <a:solidFill>
              <a:schemeClr val="tx1"/>
            </a:solidFill>
          </a:ln>
        </p:spPr>
      </p:pic>
      <p:pic>
        <p:nvPicPr>
          <p:cNvPr id="17" name="Picture 16">
            <a:extLst>
              <a:ext uri="{FF2B5EF4-FFF2-40B4-BE49-F238E27FC236}">
                <a16:creationId xmlns:a16="http://schemas.microsoft.com/office/drawing/2014/main" id="{FA94BBD1-9867-89DD-C38A-EED849D88753}"/>
              </a:ext>
            </a:extLst>
          </p:cNvPr>
          <p:cNvPicPr>
            <a:picLocks noChangeAspect="1"/>
          </p:cNvPicPr>
          <p:nvPr/>
        </p:nvPicPr>
        <p:blipFill>
          <a:blip r:embed="rId3"/>
          <a:stretch>
            <a:fillRect/>
          </a:stretch>
        </p:blipFill>
        <p:spPr>
          <a:xfrm>
            <a:off x="618204" y="2566194"/>
            <a:ext cx="4878380" cy="2914649"/>
          </a:xfrm>
          <a:prstGeom prst="rect">
            <a:avLst/>
          </a:prstGeom>
          <a:ln>
            <a:solidFill>
              <a:schemeClr val="tx1"/>
            </a:solidFill>
          </a:ln>
        </p:spPr>
      </p:pic>
    </p:spTree>
  </p:cSld>
  <p:clrMapOvr>
    <a:masterClrMapping/>
  </p:clrMapOvr>
  <mc:AlternateContent xmlns:mc="http://schemas.openxmlformats.org/markup-compatibility/2006">
    <mc:Choice xmlns:p14="http://schemas.microsoft.com/office/powerpoint/2010/main" Requires="p14">
      <p:transition spd="slow" p14:dur="2000" advTm="14177"/>
    </mc:Choice>
    <mc:Fallback>
      <p:transition spd="slow" advTm="14177"/>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5D2FB616-271A-DFF9-0758-AA414DF6A56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922983" y="2152579"/>
            <a:ext cx="3316833" cy="4203771"/>
          </a:xfrm>
          <a:ln>
            <a:solidFill>
              <a:schemeClr val="tx1"/>
            </a:solidFill>
          </a:ln>
        </p:spPr>
      </p:pic>
      <p:sp>
        <p:nvSpPr>
          <p:cNvPr id="6" name="Slide Number Placeholder 5">
            <a:extLst>
              <a:ext uri="{FF2B5EF4-FFF2-40B4-BE49-F238E27FC236}">
                <a16:creationId xmlns:a16="http://schemas.microsoft.com/office/drawing/2014/main" id="{77E04345-7E3E-87FB-1CB7-9DDFEDE0D94B}"/>
              </a:ext>
            </a:extLst>
          </p:cNvPr>
          <p:cNvSpPr>
            <a:spLocks noGrp="1"/>
          </p:cNvSpPr>
          <p:nvPr>
            <p:ph type="sldNum" sz="quarter" idx="12"/>
          </p:nvPr>
        </p:nvSpPr>
        <p:spPr/>
        <p:txBody>
          <a:bodyPr/>
          <a:lstStyle/>
          <a:p>
            <a:fld id="{9FA64A7F-CCA5-49DC-B56E-0643C4391E23}" type="slidenum">
              <a:rPr lang="en-US" sz="2800" smtClean="0"/>
              <a:t>23</a:t>
            </a:fld>
            <a:endParaRPr lang="en-US" sz="2800" dirty="0"/>
          </a:p>
        </p:txBody>
      </p:sp>
      <p:sp>
        <p:nvSpPr>
          <p:cNvPr id="7" name="Title 1">
            <a:extLst>
              <a:ext uri="{FF2B5EF4-FFF2-40B4-BE49-F238E27FC236}">
                <a16:creationId xmlns:a16="http://schemas.microsoft.com/office/drawing/2014/main" id="{35D598ED-29E7-9354-6995-6492496A13A9}"/>
              </a:ext>
            </a:extLst>
          </p:cNvPr>
          <p:cNvSpPr>
            <a:spLocks noGrp="1"/>
          </p:cNvSpPr>
          <p:nvPr>
            <p:ph type="title"/>
          </p:nvPr>
        </p:nvSpPr>
        <p:spPr>
          <a:xfrm>
            <a:off x="0" y="0"/>
            <a:ext cx="12192000" cy="132556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j-lt"/>
                <a:ea typeface="+mj-ea"/>
                <a:cs typeface="+mj-cs"/>
              </a:defRPr>
            </a:lvl1pPr>
          </a:lstStyle>
          <a:p>
            <a:r>
              <a:rPr lang="en-US" sz="2800" b="1" dirty="0"/>
              <a:t>Our Special OMR</a:t>
            </a:r>
            <a:endParaRPr lang="en-US" sz="3200" b="1" dirty="0"/>
          </a:p>
        </p:txBody>
      </p:sp>
      <p:pic>
        <p:nvPicPr>
          <p:cNvPr id="11" name="Picture 10">
            <a:extLst>
              <a:ext uri="{FF2B5EF4-FFF2-40B4-BE49-F238E27FC236}">
                <a16:creationId xmlns:a16="http://schemas.microsoft.com/office/drawing/2014/main" id="{FDAAAC9D-3CE8-759C-7324-7FF7A56978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6960" y="2152580"/>
            <a:ext cx="3047733" cy="4203770"/>
          </a:xfrm>
          <a:prstGeom prst="rect">
            <a:avLst/>
          </a:prstGeom>
        </p:spPr>
      </p:pic>
      <p:sp>
        <p:nvSpPr>
          <p:cNvPr id="14" name="Text Box 9">
            <a:extLst>
              <a:ext uri="{FF2B5EF4-FFF2-40B4-BE49-F238E27FC236}">
                <a16:creationId xmlns:a16="http://schemas.microsoft.com/office/drawing/2014/main" id="{D86B180B-44FD-5918-F0CA-E15305F1FDE0}"/>
              </a:ext>
            </a:extLst>
          </p:cNvPr>
          <p:cNvSpPr txBox="1"/>
          <p:nvPr/>
        </p:nvSpPr>
        <p:spPr>
          <a:xfrm>
            <a:off x="2857483" y="1783247"/>
            <a:ext cx="1447832" cy="369332"/>
          </a:xfrm>
          <a:prstGeom prst="rect">
            <a:avLst/>
          </a:prstGeom>
          <a:noFill/>
        </p:spPr>
        <p:txBody>
          <a:bodyPr wrap="none" rtlCol="0">
            <a:spAutoFit/>
          </a:bodyPr>
          <a:lstStyle/>
          <a:p>
            <a:r>
              <a:rPr lang="en-US" b="1" dirty="0"/>
              <a:t>Custom OMR</a:t>
            </a:r>
          </a:p>
        </p:txBody>
      </p:sp>
      <p:sp>
        <p:nvSpPr>
          <p:cNvPr id="15" name="Text Box 9">
            <a:extLst>
              <a:ext uri="{FF2B5EF4-FFF2-40B4-BE49-F238E27FC236}">
                <a16:creationId xmlns:a16="http://schemas.microsoft.com/office/drawing/2014/main" id="{149186C5-7120-AB0D-AFB6-8F3FB3EDEE84}"/>
              </a:ext>
            </a:extLst>
          </p:cNvPr>
          <p:cNvSpPr txBox="1"/>
          <p:nvPr/>
        </p:nvSpPr>
        <p:spPr>
          <a:xfrm>
            <a:off x="7276910" y="1783247"/>
            <a:ext cx="1526380" cy="369332"/>
          </a:xfrm>
          <a:prstGeom prst="rect">
            <a:avLst/>
          </a:prstGeom>
          <a:noFill/>
        </p:spPr>
        <p:txBody>
          <a:bodyPr wrap="none" rtlCol="0">
            <a:spAutoFit/>
          </a:bodyPr>
          <a:lstStyle/>
          <a:p>
            <a:r>
              <a:rPr lang="en-US" b="1" dirty="0"/>
              <a:t>Random OMR</a:t>
            </a:r>
          </a:p>
        </p:txBody>
      </p:sp>
      <p:sp>
        <p:nvSpPr>
          <p:cNvPr id="16" name="Text Box 2">
            <a:extLst>
              <a:ext uri="{FF2B5EF4-FFF2-40B4-BE49-F238E27FC236}">
                <a16:creationId xmlns:a16="http://schemas.microsoft.com/office/drawing/2014/main" id="{75917445-541B-A808-327F-B89E2F55FB77}"/>
              </a:ext>
            </a:extLst>
          </p:cNvPr>
          <p:cNvSpPr txBox="1"/>
          <p:nvPr/>
        </p:nvSpPr>
        <p:spPr>
          <a:xfrm>
            <a:off x="4274279" y="6354247"/>
            <a:ext cx="2940228" cy="369332"/>
          </a:xfrm>
          <a:prstGeom prst="rect">
            <a:avLst/>
          </a:prstGeom>
          <a:noFill/>
        </p:spPr>
        <p:txBody>
          <a:bodyPr wrap="none" rtlCol="0">
            <a:spAutoFit/>
          </a:bodyPr>
          <a:lstStyle/>
          <a:p>
            <a:pPr algn="l"/>
            <a:r>
              <a:rPr lang="en-US" b="1" dirty="0">
                <a:sym typeface="+mn-ea"/>
              </a:rPr>
              <a:t>Figure 19: Two types of OMR</a:t>
            </a:r>
            <a:endParaRPr lang="en-US" dirty="0"/>
          </a:p>
        </p:txBody>
      </p:sp>
    </p:spTree>
    <p:extLst>
      <p:ext uri="{BB962C8B-B14F-4D97-AF65-F5344CB8AC3E}">
        <p14:creationId xmlns:p14="http://schemas.microsoft.com/office/powerpoint/2010/main" val="3616496561"/>
      </p:ext>
    </p:extLst>
  </p:cSld>
  <p:clrMapOvr>
    <a:masterClrMapping/>
  </p:clrMapOvr>
  <mc:AlternateContent xmlns:mc="http://schemas.openxmlformats.org/markup-compatibility/2006">
    <mc:Choice xmlns:p14="http://schemas.microsoft.com/office/powerpoint/2010/main" Requires="p14">
      <p:transition spd="slow" p14:dur="2000" advTm="927"/>
    </mc:Choice>
    <mc:Fallback>
      <p:transition spd="slow" advTm="927"/>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nvSpPr>
        <p:spPr>
          <a:xfrm>
            <a:off x="0" y="0"/>
            <a:ext cx="12191365" cy="132588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j-lt"/>
                <a:ea typeface="+mj-ea"/>
                <a:cs typeface="+mj-cs"/>
              </a:defRPr>
            </a:lvl1pPr>
          </a:lstStyle>
          <a:p>
            <a:r>
              <a:rPr lang="en-US" sz="2800" b="1"/>
              <a:t> </a:t>
            </a:r>
            <a:r>
              <a:rPr lang="en-US" sz="3200" b="1"/>
              <a:t>Checking OMR</a:t>
            </a:r>
          </a:p>
        </p:txBody>
      </p:sp>
      <p:sp>
        <p:nvSpPr>
          <p:cNvPr id="11" name="Text Box 10"/>
          <p:cNvSpPr txBox="1"/>
          <p:nvPr/>
        </p:nvSpPr>
        <p:spPr>
          <a:xfrm>
            <a:off x="2892108" y="1600352"/>
            <a:ext cx="1378583" cy="369332"/>
          </a:xfrm>
          <a:prstGeom prst="rect">
            <a:avLst/>
          </a:prstGeom>
          <a:noFill/>
        </p:spPr>
        <p:txBody>
          <a:bodyPr wrap="none" rtlCol="0">
            <a:spAutoFit/>
          </a:bodyPr>
          <a:lstStyle/>
          <a:p>
            <a:r>
              <a:rPr lang="en-US" b="1" dirty="0"/>
              <a:t>Batch mode</a:t>
            </a:r>
            <a:r>
              <a:rPr lang="en-US" dirty="0"/>
              <a:t> </a:t>
            </a:r>
          </a:p>
        </p:txBody>
      </p:sp>
      <p:sp>
        <p:nvSpPr>
          <p:cNvPr id="4" name="Text Box 3"/>
          <p:cNvSpPr txBox="1"/>
          <p:nvPr/>
        </p:nvSpPr>
        <p:spPr>
          <a:xfrm>
            <a:off x="3799522" y="6181495"/>
            <a:ext cx="4592955" cy="368300"/>
          </a:xfrm>
          <a:prstGeom prst="rect">
            <a:avLst/>
          </a:prstGeom>
          <a:noFill/>
        </p:spPr>
        <p:txBody>
          <a:bodyPr wrap="square" rtlCol="0">
            <a:spAutoFit/>
          </a:bodyPr>
          <a:lstStyle/>
          <a:p>
            <a:pPr algn="l"/>
            <a:r>
              <a:rPr lang="en-US" b="1" dirty="0">
                <a:sym typeface="+mn-ea"/>
              </a:rPr>
              <a:t>Figure 20: </a:t>
            </a:r>
            <a:r>
              <a:rPr lang="en-US" dirty="0">
                <a:sym typeface="+mn-ea"/>
              </a:rPr>
              <a:t>  Submit OMR and check result</a:t>
            </a:r>
            <a:endParaRPr lang="en-US" dirty="0"/>
          </a:p>
        </p:txBody>
      </p:sp>
      <p:sp>
        <p:nvSpPr>
          <p:cNvPr id="3" name="Slide Number Placeholder 2">
            <a:extLst>
              <a:ext uri="{FF2B5EF4-FFF2-40B4-BE49-F238E27FC236}">
                <a16:creationId xmlns:a16="http://schemas.microsoft.com/office/drawing/2014/main" id="{8DC0EBD8-4717-66D9-1BF5-A72AD68A5553}"/>
              </a:ext>
            </a:extLst>
          </p:cNvPr>
          <p:cNvSpPr>
            <a:spLocks noGrp="1"/>
          </p:cNvSpPr>
          <p:nvPr>
            <p:ph type="sldNum" sz="quarter" idx="12"/>
          </p:nvPr>
        </p:nvSpPr>
        <p:spPr/>
        <p:txBody>
          <a:bodyPr/>
          <a:lstStyle/>
          <a:p>
            <a:fld id="{9FA64A7F-CCA5-49DC-B56E-0643C4391E23}" type="slidenum">
              <a:rPr lang="en-US" sz="2800" smtClean="0"/>
              <a:t>24</a:t>
            </a:fld>
            <a:endParaRPr lang="en-US" sz="2800" dirty="0"/>
          </a:p>
        </p:txBody>
      </p:sp>
      <p:pic>
        <p:nvPicPr>
          <p:cNvPr id="15" name="Picture 14">
            <a:extLst>
              <a:ext uri="{FF2B5EF4-FFF2-40B4-BE49-F238E27FC236}">
                <a16:creationId xmlns:a16="http://schemas.microsoft.com/office/drawing/2014/main" id="{F295D1AB-19EA-742A-9813-BCA9FDC96510}"/>
              </a:ext>
            </a:extLst>
          </p:cNvPr>
          <p:cNvPicPr>
            <a:picLocks noChangeAspect="1"/>
          </p:cNvPicPr>
          <p:nvPr/>
        </p:nvPicPr>
        <p:blipFill rotWithShape="1">
          <a:blip r:embed="rId2"/>
          <a:srcRect l="23953" t="14366" r="23505" b="2719"/>
          <a:stretch/>
        </p:blipFill>
        <p:spPr>
          <a:xfrm>
            <a:off x="797242" y="2153946"/>
            <a:ext cx="5230898" cy="3464547"/>
          </a:xfrm>
          <a:prstGeom prst="rect">
            <a:avLst/>
          </a:prstGeom>
          <a:ln>
            <a:solidFill>
              <a:schemeClr val="tx1"/>
            </a:solidFill>
          </a:ln>
        </p:spPr>
      </p:pic>
      <p:pic>
        <p:nvPicPr>
          <p:cNvPr id="17" name="Picture 16">
            <a:extLst>
              <a:ext uri="{FF2B5EF4-FFF2-40B4-BE49-F238E27FC236}">
                <a16:creationId xmlns:a16="http://schemas.microsoft.com/office/drawing/2014/main" id="{DD35B0F7-FB51-AC29-B685-009C60298F76}"/>
              </a:ext>
            </a:extLst>
          </p:cNvPr>
          <p:cNvPicPr>
            <a:picLocks noChangeAspect="1"/>
          </p:cNvPicPr>
          <p:nvPr/>
        </p:nvPicPr>
        <p:blipFill>
          <a:blip r:embed="rId3"/>
          <a:stretch>
            <a:fillRect/>
          </a:stretch>
        </p:blipFill>
        <p:spPr>
          <a:xfrm>
            <a:off x="6261784" y="2153946"/>
            <a:ext cx="4853256" cy="3450013"/>
          </a:xfrm>
          <a:prstGeom prst="rect">
            <a:avLst/>
          </a:prstGeom>
          <a:ln>
            <a:solidFill>
              <a:schemeClr val="tx1"/>
            </a:solidFill>
          </a:ln>
        </p:spPr>
      </p:pic>
      <p:sp>
        <p:nvSpPr>
          <p:cNvPr id="18" name="Text Box 10">
            <a:extLst>
              <a:ext uri="{FF2B5EF4-FFF2-40B4-BE49-F238E27FC236}">
                <a16:creationId xmlns:a16="http://schemas.microsoft.com/office/drawing/2014/main" id="{0C30E63D-E13F-3859-5401-0EE6AC53102E}"/>
              </a:ext>
            </a:extLst>
          </p:cNvPr>
          <p:cNvSpPr txBox="1"/>
          <p:nvPr/>
        </p:nvSpPr>
        <p:spPr>
          <a:xfrm>
            <a:off x="7999120" y="1668716"/>
            <a:ext cx="1409360" cy="369332"/>
          </a:xfrm>
          <a:prstGeom prst="rect">
            <a:avLst/>
          </a:prstGeom>
          <a:noFill/>
        </p:spPr>
        <p:txBody>
          <a:bodyPr wrap="none" rtlCol="0">
            <a:spAutoFit/>
          </a:bodyPr>
          <a:lstStyle/>
          <a:p>
            <a:r>
              <a:rPr lang="en-US" b="1" dirty="0"/>
              <a:t>Single mode</a:t>
            </a:r>
            <a:r>
              <a:rPr lang="en-US" dirty="0"/>
              <a:t> </a:t>
            </a:r>
          </a:p>
        </p:txBody>
      </p:sp>
    </p:spTree>
  </p:cSld>
  <p:clrMapOvr>
    <a:masterClrMapping/>
  </p:clrMapOvr>
  <mc:AlternateContent xmlns:mc="http://schemas.openxmlformats.org/markup-compatibility/2006">
    <mc:Choice xmlns:p14="http://schemas.microsoft.com/office/powerpoint/2010/main" Requires="p14">
      <p:transition spd="slow" p14:dur="2000" advTm="36240"/>
    </mc:Choice>
    <mc:Fallback>
      <p:transition spd="slow" advTm="3624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Title 1"/>
          <p:cNvSpPr>
            <a:spLocks noGrp="1"/>
          </p:cNvSpPr>
          <p:nvPr/>
        </p:nvSpPr>
        <p:spPr>
          <a:xfrm>
            <a:off x="0" y="0"/>
            <a:ext cx="12191365" cy="132588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j-lt"/>
                <a:ea typeface="+mj-ea"/>
                <a:cs typeface="+mj-cs"/>
              </a:defRPr>
            </a:lvl1pPr>
          </a:lstStyle>
          <a:p>
            <a:r>
              <a:rPr lang="en-US" sz="2800" b="1" dirty="0">
                <a:sym typeface="+mn-ea"/>
              </a:rPr>
              <a:t> </a:t>
            </a:r>
            <a:r>
              <a:rPr lang="en-US" sz="3200" b="1" dirty="0">
                <a:sym typeface="+mn-ea"/>
              </a:rPr>
              <a:t>Previous Exams List</a:t>
            </a:r>
          </a:p>
        </p:txBody>
      </p:sp>
      <p:sp>
        <p:nvSpPr>
          <p:cNvPr id="7" name="Text Box 6"/>
          <p:cNvSpPr txBox="1"/>
          <p:nvPr/>
        </p:nvSpPr>
        <p:spPr>
          <a:xfrm>
            <a:off x="3939540" y="6047105"/>
            <a:ext cx="4232377" cy="646331"/>
          </a:xfrm>
          <a:prstGeom prst="rect">
            <a:avLst/>
          </a:prstGeom>
          <a:noFill/>
        </p:spPr>
        <p:txBody>
          <a:bodyPr wrap="none" rtlCol="0">
            <a:spAutoFit/>
          </a:bodyPr>
          <a:lstStyle/>
          <a:p>
            <a:pPr algn="l"/>
            <a:r>
              <a:rPr lang="en-US" b="1" dirty="0">
                <a:sym typeface="+mn-ea"/>
              </a:rPr>
              <a:t>Figure 21: </a:t>
            </a:r>
            <a:r>
              <a:rPr lang="en-US" dirty="0">
                <a:sym typeface="+mn-ea"/>
              </a:rPr>
              <a:t>  Showing the list of exams taken</a:t>
            </a:r>
            <a:endParaRPr lang="en-US" dirty="0"/>
          </a:p>
          <a:p>
            <a:endParaRPr lang="en-US" dirty="0"/>
          </a:p>
        </p:txBody>
      </p:sp>
      <p:sp>
        <p:nvSpPr>
          <p:cNvPr id="3" name="Slide Number Placeholder 2">
            <a:extLst>
              <a:ext uri="{FF2B5EF4-FFF2-40B4-BE49-F238E27FC236}">
                <a16:creationId xmlns:a16="http://schemas.microsoft.com/office/drawing/2014/main" id="{79DB0BDC-4C10-D418-EED1-7BC2D17D8A77}"/>
              </a:ext>
            </a:extLst>
          </p:cNvPr>
          <p:cNvSpPr>
            <a:spLocks noGrp="1"/>
          </p:cNvSpPr>
          <p:nvPr>
            <p:ph type="sldNum" sz="quarter" idx="12"/>
          </p:nvPr>
        </p:nvSpPr>
        <p:spPr/>
        <p:txBody>
          <a:bodyPr/>
          <a:lstStyle/>
          <a:p>
            <a:fld id="{9FA64A7F-CCA5-49DC-B56E-0643C4391E23}" type="slidenum">
              <a:rPr lang="en-US" sz="2800" smtClean="0"/>
              <a:t>25</a:t>
            </a:fld>
            <a:endParaRPr lang="en-US" sz="2800" dirty="0"/>
          </a:p>
        </p:txBody>
      </p:sp>
      <p:pic>
        <p:nvPicPr>
          <p:cNvPr id="10" name="Picture 9">
            <a:extLst>
              <a:ext uri="{FF2B5EF4-FFF2-40B4-BE49-F238E27FC236}">
                <a16:creationId xmlns:a16="http://schemas.microsoft.com/office/drawing/2014/main" id="{50E1F294-E2B8-BE51-A375-D075A4A0BBA6}"/>
              </a:ext>
            </a:extLst>
          </p:cNvPr>
          <p:cNvPicPr>
            <a:picLocks noChangeAspect="1"/>
          </p:cNvPicPr>
          <p:nvPr/>
        </p:nvPicPr>
        <p:blipFill>
          <a:blip r:embed="rId2"/>
          <a:stretch>
            <a:fillRect/>
          </a:stretch>
        </p:blipFill>
        <p:spPr>
          <a:xfrm>
            <a:off x="1163953" y="1883092"/>
            <a:ext cx="9741609" cy="3799205"/>
          </a:xfrm>
          <a:prstGeom prst="rect">
            <a:avLst/>
          </a:prstGeom>
          <a:ln>
            <a:solidFill>
              <a:schemeClr val="tx1"/>
            </a:solidFill>
          </a:ln>
        </p:spPr>
      </p:pic>
    </p:spTree>
  </p:cSld>
  <p:clrMapOvr>
    <a:masterClrMapping/>
  </p:clrMapOvr>
  <mc:AlternateContent xmlns:mc="http://schemas.openxmlformats.org/markup-compatibility/2006">
    <mc:Choice xmlns:p14="http://schemas.microsoft.com/office/powerpoint/2010/main" Requires="p14">
      <p:transition spd="slow" p14:dur="2000" advTm="6683"/>
    </mc:Choice>
    <mc:Fallback>
      <p:transition spd="slow" advTm="6683"/>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Title 1"/>
          <p:cNvSpPr>
            <a:spLocks noGrp="1"/>
          </p:cNvSpPr>
          <p:nvPr/>
        </p:nvSpPr>
        <p:spPr>
          <a:xfrm>
            <a:off x="635" y="0"/>
            <a:ext cx="12191365" cy="132588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j-lt"/>
                <a:ea typeface="+mj-ea"/>
                <a:cs typeface="+mj-cs"/>
              </a:defRPr>
            </a:lvl1pPr>
          </a:lstStyle>
          <a:p>
            <a:r>
              <a:rPr lang="en-US" sz="2800" b="1">
                <a:sym typeface="+mn-ea"/>
              </a:rPr>
              <a:t> </a:t>
            </a:r>
            <a:r>
              <a:rPr lang="en-US" sz="3200" b="1">
                <a:sym typeface="+mn-ea"/>
              </a:rPr>
              <a:t>Show Result of Specific Exam</a:t>
            </a:r>
          </a:p>
        </p:txBody>
      </p:sp>
      <p:sp>
        <p:nvSpPr>
          <p:cNvPr id="7" name="Text Box 6"/>
          <p:cNvSpPr txBox="1"/>
          <p:nvPr/>
        </p:nvSpPr>
        <p:spPr>
          <a:xfrm>
            <a:off x="4006215" y="6396355"/>
            <a:ext cx="3195298" cy="646331"/>
          </a:xfrm>
          <a:prstGeom prst="rect">
            <a:avLst/>
          </a:prstGeom>
          <a:noFill/>
        </p:spPr>
        <p:txBody>
          <a:bodyPr wrap="none" rtlCol="0">
            <a:spAutoFit/>
          </a:bodyPr>
          <a:lstStyle/>
          <a:p>
            <a:pPr algn="l"/>
            <a:r>
              <a:rPr lang="en-US" b="1" dirty="0">
                <a:sym typeface="+mn-ea"/>
              </a:rPr>
              <a:t>      Figure 22: </a:t>
            </a:r>
            <a:r>
              <a:rPr lang="en-US" dirty="0">
                <a:sym typeface="+mn-ea"/>
              </a:rPr>
              <a:t>  Result of a exam </a:t>
            </a:r>
            <a:endParaRPr lang="en-US" dirty="0"/>
          </a:p>
          <a:p>
            <a:endParaRPr lang="en-US" dirty="0"/>
          </a:p>
        </p:txBody>
      </p:sp>
      <p:sp>
        <p:nvSpPr>
          <p:cNvPr id="3" name="Slide Number Placeholder 2">
            <a:extLst>
              <a:ext uri="{FF2B5EF4-FFF2-40B4-BE49-F238E27FC236}">
                <a16:creationId xmlns:a16="http://schemas.microsoft.com/office/drawing/2014/main" id="{F3FA6499-CE41-4E3D-6E6A-7E3B737B703A}"/>
              </a:ext>
            </a:extLst>
          </p:cNvPr>
          <p:cNvSpPr>
            <a:spLocks noGrp="1"/>
          </p:cNvSpPr>
          <p:nvPr>
            <p:ph type="sldNum" sz="quarter" idx="12"/>
          </p:nvPr>
        </p:nvSpPr>
        <p:spPr/>
        <p:txBody>
          <a:bodyPr/>
          <a:lstStyle/>
          <a:p>
            <a:fld id="{9FA64A7F-CCA5-49DC-B56E-0643C4391E23}" type="slidenum">
              <a:rPr lang="en-US" sz="2800" smtClean="0"/>
              <a:t>26</a:t>
            </a:fld>
            <a:endParaRPr lang="en-US" sz="2800" dirty="0"/>
          </a:p>
        </p:txBody>
      </p:sp>
      <p:pic>
        <p:nvPicPr>
          <p:cNvPr id="10" name="Picture 9">
            <a:extLst>
              <a:ext uri="{FF2B5EF4-FFF2-40B4-BE49-F238E27FC236}">
                <a16:creationId xmlns:a16="http://schemas.microsoft.com/office/drawing/2014/main" id="{D5BC4D70-608E-630C-CF02-B597359FDC04}"/>
              </a:ext>
            </a:extLst>
          </p:cNvPr>
          <p:cNvPicPr>
            <a:picLocks noChangeAspect="1"/>
          </p:cNvPicPr>
          <p:nvPr/>
        </p:nvPicPr>
        <p:blipFill>
          <a:blip r:embed="rId2"/>
          <a:stretch>
            <a:fillRect/>
          </a:stretch>
        </p:blipFill>
        <p:spPr>
          <a:xfrm>
            <a:off x="1570397" y="1972175"/>
            <a:ext cx="9768163" cy="4019367"/>
          </a:xfrm>
          <a:prstGeom prst="rect">
            <a:avLst/>
          </a:prstGeom>
          <a:ln>
            <a:solidFill>
              <a:schemeClr val="tx1"/>
            </a:solidFill>
          </a:ln>
        </p:spPr>
      </p:pic>
    </p:spTree>
  </p:cSld>
  <p:clrMapOvr>
    <a:masterClrMapping/>
  </p:clrMapOvr>
  <mc:AlternateContent xmlns:mc="http://schemas.openxmlformats.org/markup-compatibility/2006">
    <mc:Choice xmlns:p14="http://schemas.microsoft.com/office/powerpoint/2010/main" Requires="p14">
      <p:transition spd="slow" p14:dur="2000" advTm="323"/>
    </mc:Choice>
    <mc:Fallback>
      <p:transition spd="slow" advTm="323"/>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635" cy="1325880"/>
          </a:xfrm>
        </p:spPr>
        <p:style>
          <a:lnRef idx="2">
            <a:schemeClr val="accent5">
              <a:shade val="50000"/>
            </a:schemeClr>
          </a:lnRef>
          <a:fillRef idx="1">
            <a:schemeClr val="accent5"/>
          </a:fillRef>
          <a:effectRef idx="0">
            <a:schemeClr val="accent5"/>
          </a:effectRef>
          <a:fontRef idx="minor">
            <a:schemeClr val="lt1"/>
          </a:fontRef>
        </p:style>
        <p:txBody>
          <a:bodyPr/>
          <a:lstStyle/>
          <a:p>
            <a:r>
              <a:rPr lang="en-US" sz="2800" b="1"/>
              <a:t> </a:t>
            </a:r>
            <a:r>
              <a:rPr lang="en-US" sz="3200" b="1"/>
              <a:t>Displaying the Solution</a:t>
            </a:r>
          </a:p>
        </p:txBody>
      </p:sp>
      <p:sp>
        <p:nvSpPr>
          <p:cNvPr id="5" name="Text Box 4"/>
          <p:cNvSpPr txBox="1"/>
          <p:nvPr/>
        </p:nvSpPr>
        <p:spPr>
          <a:xfrm>
            <a:off x="4434840" y="5844540"/>
            <a:ext cx="2880597" cy="646331"/>
          </a:xfrm>
          <a:prstGeom prst="rect">
            <a:avLst/>
          </a:prstGeom>
          <a:noFill/>
        </p:spPr>
        <p:txBody>
          <a:bodyPr wrap="none" rtlCol="0">
            <a:spAutoFit/>
          </a:bodyPr>
          <a:lstStyle/>
          <a:p>
            <a:pPr algn="l"/>
            <a:r>
              <a:rPr lang="en-US" b="1" dirty="0">
                <a:sym typeface="+mn-ea"/>
              </a:rPr>
              <a:t>Figure 23: </a:t>
            </a:r>
            <a:r>
              <a:rPr lang="en-US" dirty="0">
                <a:sym typeface="+mn-ea"/>
              </a:rPr>
              <a:t> </a:t>
            </a:r>
            <a:r>
              <a:rPr lang="en-US" b="1" dirty="0">
                <a:sym typeface="+mn-ea"/>
              </a:rPr>
              <a:t>Individual result</a:t>
            </a:r>
            <a:r>
              <a:rPr lang="en-US" dirty="0">
                <a:sym typeface="+mn-ea"/>
              </a:rPr>
              <a:t>  </a:t>
            </a:r>
            <a:endParaRPr lang="en-US" dirty="0"/>
          </a:p>
          <a:p>
            <a:endParaRPr lang="en-US" dirty="0"/>
          </a:p>
        </p:txBody>
      </p:sp>
      <p:pic>
        <p:nvPicPr>
          <p:cNvPr id="3" name="Content Placeholder 2" descr="WhatsApp Image 2022-12-27 at 20.33.56"/>
          <p:cNvPicPr>
            <a:picLocks noGrp="1" noChangeAspect="1"/>
          </p:cNvPicPr>
          <p:nvPr>
            <p:ph idx="1"/>
          </p:nvPr>
        </p:nvPicPr>
        <p:blipFill>
          <a:blip r:embed="rId2"/>
          <a:stretch>
            <a:fillRect/>
          </a:stretch>
        </p:blipFill>
        <p:spPr>
          <a:xfrm>
            <a:off x="1380490" y="1849120"/>
            <a:ext cx="8849360" cy="3837305"/>
          </a:xfrm>
          <a:prstGeom prst="rect">
            <a:avLst/>
          </a:prstGeom>
          <a:ln w="12700" cmpd="sng">
            <a:solidFill>
              <a:schemeClr val="accent1">
                <a:shade val="50000"/>
              </a:schemeClr>
            </a:solidFill>
            <a:prstDash val="solid"/>
          </a:ln>
        </p:spPr>
      </p:pic>
      <p:sp>
        <p:nvSpPr>
          <p:cNvPr id="4" name="Slide Number Placeholder 3">
            <a:extLst>
              <a:ext uri="{FF2B5EF4-FFF2-40B4-BE49-F238E27FC236}">
                <a16:creationId xmlns:a16="http://schemas.microsoft.com/office/drawing/2014/main" id="{5E460F34-9D65-8EC9-D594-59E6451F058E}"/>
              </a:ext>
            </a:extLst>
          </p:cNvPr>
          <p:cNvSpPr>
            <a:spLocks noGrp="1"/>
          </p:cNvSpPr>
          <p:nvPr>
            <p:ph type="sldNum" sz="quarter" idx="12"/>
          </p:nvPr>
        </p:nvSpPr>
        <p:spPr/>
        <p:txBody>
          <a:bodyPr/>
          <a:lstStyle/>
          <a:p>
            <a:fld id="{9FA64A7F-CCA5-49DC-B56E-0643C4391E23}" type="slidenum">
              <a:rPr lang="en-US" smtClean="0"/>
              <a:t>27</a:t>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advTm="29734"/>
    </mc:Choice>
    <mc:Fallback>
      <p:transition spd="slow" advTm="29734"/>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1365" cy="1325880"/>
          </a:xfrm>
        </p:spPr>
        <p:style>
          <a:lnRef idx="2">
            <a:schemeClr val="accent5">
              <a:shade val="50000"/>
            </a:schemeClr>
          </a:lnRef>
          <a:fillRef idx="1">
            <a:schemeClr val="accent5"/>
          </a:fillRef>
          <a:effectRef idx="0">
            <a:schemeClr val="accent5"/>
          </a:effectRef>
          <a:fontRef idx="minor">
            <a:schemeClr val="lt1"/>
          </a:fontRef>
        </p:style>
        <p:txBody>
          <a:bodyPr>
            <a:normAutofit/>
          </a:bodyPr>
          <a:lstStyle/>
          <a:p>
            <a:r>
              <a:rPr lang="en-US"/>
              <a:t>Performance Analysis</a:t>
            </a:r>
          </a:p>
        </p:txBody>
      </p:sp>
      <p:sp>
        <p:nvSpPr>
          <p:cNvPr id="3" name="Content Placeholder 2"/>
          <p:cNvSpPr>
            <a:spLocks noGrp="1"/>
          </p:cNvSpPr>
          <p:nvPr>
            <p:ph idx="1"/>
          </p:nvPr>
        </p:nvSpPr>
        <p:spPr/>
        <p:txBody>
          <a:bodyPr>
            <a:normAutofit/>
          </a:bodyPr>
          <a:lstStyle/>
          <a:p>
            <a:r>
              <a:rPr lang="en-US" dirty="0">
                <a:latin typeface="Times New Roman" panose="02020603050405020304" charset="0"/>
                <a:cs typeface="Times New Roman" panose="02020603050405020304" charset="0"/>
              </a:rPr>
              <a:t>Case 1: Custom OMR</a:t>
            </a:r>
          </a:p>
          <a:p>
            <a:pPr lvl="1"/>
            <a:r>
              <a:rPr lang="en-US" dirty="0">
                <a:latin typeface="Times New Roman" panose="02020603050405020304" charset="0"/>
                <a:cs typeface="Times New Roman" panose="02020603050405020304" charset="0"/>
              </a:rPr>
              <a:t>100%  accuracy</a:t>
            </a:r>
          </a:p>
          <a:p>
            <a:pPr lvl="1"/>
            <a:r>
              <a:rPr lang="en-US" dirty="0">
                <a:latin typeface="Times New Roman" panose="02020603050405020304" charset="0"/>
                <a:cs typeface="Times New Roman" panose="02020603050405020304" charset="0"/>
              </a:rPr>
              <a:t>Detect roll no perfectly</a:t>
            </a:r>
          </a:p>
          <a:p>
            <a:pPr marL="457200" lvl="1" indent="0">
              <a:buNone/>
            </a:pPr>
            <a:endParaRPr lang="en-US" dirty="0">
              <a:latin typeface="Times New Roman" panose="02020603050405020304" charset="0"/>
              <a:cs typeface="Times New Roman" panose="02020603050405020304" charset="0"/>
            </a:endParaRPr>
          </a:p>
          <a:p>
            <a:r>
              <a:rPr lang="en-US" dirty="0">
                <a:latin typeface="Times New Roman" panose="02020603050405020304" charset="0"/>
                <a:cs typeface="Times New Roman" panose="02020603050405020304" charset="0"/>
              </a:rPr>
              <a:t>Case 2: Random OMR</a:t>
            </a:r>
          </a:p>
          <a:p>
            <a:pPr lvl="1"/>
            <a:r>
              <a:rPr lang="en-US" dirty="0">
                <a:latin typeface="Times New Roman" panose="02020603050405020304" charset="0"/>
                <a:cs typeface="Times New Roman" panose="02020603050405020304" charset="0"/>
              </a:rPr>
              <a:t>60% accuracy</a:t>
            </a:r>
          </a:p>
          <a:p>
            <a:pPr lvl="1"/>
            <a:r>
              <a:rPr lang="en-US" dirty="0">
                <a:latin typeface="Times New Roman" panose="02020603050405020304" charset="0"/>
                <a:cs typeface="Times New Roman" panose="02020603050405020304" charset="0"/>
              </a:rPr>
              <a:t>Can not detect roll no</a:t>
            </a:r>
          </a:p>
          <a:p>
            <a:pPr lvl="1"/>
            <a:r>
              <a:rPr lang="en-US" dirty="0">
                <a:latin typeface="Times New Roman" panose="02020603050405020304" charset="0"/>
                <a:cs typeface="Times New Roman" panose="02020603050405020304" charset="0"/>
              </a:rPr>
              <a:t>Had to use additional border</a:t>
            </a:r>
          </a:p>
        </p:txBody>
      </p:sp>
      <p:sp>
        <p:nvSpPr>
          <p:cNvPr id="4" name="Text Box 3"/>
          <p:cNvSpPr txBox="1"/>
          <p:nvPr/>
        </p:nvSpPr>
        <p:spPr>
          <a:xfrm rot="7800000">
            <a:off x="4817110" y="3244850"/>
            <a:ext cx="309880" cy="368300"/>
          </a:xfrm>
          <a:prstGeom prst="rect">
            <a:avLst/>
          </a:prstGeom>
          <a:noFill/>
        </p:spPr>
        <p:txBody>
          <a:bodyPr wrap="none" rtlCol="0" anchor="t">
            <a:spAutoFit/>
          </a:bodyPr>
          <a:lstStyle/>
          <a:p>
            <a:endParaRPr lang="en-US"/>
          </a:p>
        </p:txBody>
      </p:sp>
      <p:sp>
        <p:nvSpPr>
          <p:cNvPr id="5" name="Slide Number Placeholder 4">
            <a:extLst>
              <a:ext uri="{FF2B5EF4-FFF2-40B4-BE49-F238E27FC236}">
                <a16:creationId xmlns:a16="http://schemas.microsoft.com/office/drawing/2014/main" id="{97B014ED-D06C-7BFF-854A-CE71A819781A}"/>
              </a:ext>
            </a:extLst>
          </p:cNvPr>
          <p:cNvSpPr>
            <a:spLocks noGrp="1"/>
          </p:cNvSpPr>
          <p:nvPr>
            <p:ph type="sldNum" sz="quarter" idx="12"/>
          </p:nvPr>
        </p:nvSpPr>
        <p:spPr/>
        <p:txBody>
          <a:bodyPr/>
          <a:lstStyle/>
          <a:p>
            <a:fld id="{9FA64A7F-CCA5-49DC-B56E-0643C4391E23}" type="slidenum">
              <a:rPr lang="en-US" smtClean="0"/>
              <a:t>28</a:t>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advTm="7178"/>
    </mc:Choice>
    <mc:Fallback>
      <p:transition spd="slow" advTm="7178"/>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9667"/>
            <a:ext cx="12192000" cy="1325563"/>
          </a:xfrm>
        </p:spPr>
        <p:style>
          <a:lnRef idx="2">
            <a:schemeClr val="accent5">
              <a:shade val="50000"/>
            </a:schemeClr>
          </a:lnRef>
          <a:fillRef idx="1">
            <a:schemeClr val="accent5"/>
          </a:fillRef>
          <a:effectRef idx="0">
            <a:schemeClr val="accent5"/>
          </a:effectRef>
          <a:fontRef idx="minor">
            <a:schemeClr val="lt1"/>
          </a:fontRef>
        </p:style>
        <p:txBody>
          <a:bodyPr/>
          <a:lstStyle/>
          <a:p>
            <a:r>
              <a:rPr lang="en-US" dirty="0"/>
              <a:t>Conclusion &amp; Future Work</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Ø"/>
            </a:pPr>
            <a:r>
              <a:rPr lang="en-US" dirty="0">
                <a:latin typeface="Times New Roman" panose="02020603050405020304" charset="0"/>
                <a:cs typeface="Times New Roman" panose="02020603050405020304" charset="0"/>
              </a:rPr>
              <a:t> We have evaluated OMR sheets using different kind of image processing techniques. </a:t>
            </a:r>
          </a:p>
          <a:p>
            <a:pPr>
              <a:buFont typeface="Wingdings" panose="05000000000000000000" pitchFamily="2" charset="2"/>
              <a:buChar char="Ø"/>
            </a:pPr>
            <a:r>
              <a:rPr lang="en-US" dirty="0">
                <a:latin typeface="Times New Roman" panose="02020603050405020304" charset="0"/>
                <a:cs typeface="Times New Roman" panose="02020603050405020304" charset="0"/>
              </a:rPr>
              <a:t>We have created our own OMR sheet (customized) and got expected outcome from it. </a:t>
            </a:r>
          </a:p>
          <a:p>
            <a:pPr>
              <a:buFont typeface="Wingdings" panose="05000000000000000000" pitchFamily="2" charset="2"/>
              <a:buChar char="Ø"/>
            </a:pPr>
            <a:r>
              <a:rPr lang="en-US" dirty="0">
                <a:latin typeface="Times New Roman" panose="02020603050405020304" charset="0"/>
                <a:cs typeface="Times New Roman" panose="02020603050405020304" charset="0"/>
              </a:rPr>
              <a:t>We also tested for  OMR sheets of some institutions and the result was not satisfactory in some cases. </a:t>
            </a:r>
          </a:p>
          <a:p>
            <a:pPr>
              <a:buFont typeface="Wingdings" panose="05000000000000000000" pitchFamily="2" charset="2"/>
              <a:buChar char="Ø"/>
            </a:pPr>
            <a:r>
              <a:rPr lang="en-US" dirty="0">
                <a:latin typeface="Times New Roman" panose="02020603050405020304" charset="0"/>
                <a:cs typeface="Times New Roman" panose="02020603050405020304" charset="0"/>
              </a:rPr>
              <a:t>So in furure we want to improve our system so that it can work accurately for any kind of OMR sheets. And thus we hope OMR sheet evaluator will be more easy to use and available for everyone</a:t>
            </a:r>
            <a:r>
              <a:rPr lang="en-US" dirty="0"/>
              <a:t>.</a:t>
            </a:r>
          </a:p>
        </p:txBody>
      </p:sp>
      <p:sp>
        <p:nvSpPr>
          <p:cNvPr id="4" name="Slide Number Placeholder 3">
            <a:extLst>
              <a:ext uri="{FF2B5EF4-FFF2-40B4-BE49-F238E27FC236}">
                <a16:creationId xmlns:a16="http://schemas.microsoft.com/office/drawing/2014/main" id="{CD20BD25-6FD6-494E-6117-5D5F435B1C0E}"/>
              </a:ext>
            </a:extLst>
          </p:cNvPr>
          <p:cNvSpPr>
            <a:spLocks noGrp="1"/>
          </p:cNvSpPr>
          <p:nvPr>
            <p:ph type="sldNum" sz="quarter" idx="12"/>
          </p:nvPr>
        </p:nvSpPr>
        <p:spPr/>
        <p:txBody>
          <a:bodyPr/>
          <a:lstStyle/>
          <a:p>
            <a:fld id="{9FA64A7F-CCA5-49DC-B56E-0643C4391E23}" type="slidenum">
              <a:rPr lang="en-US" smtClean="0"/>
              <a:t>29</a:t>
            </a:fld>
            <a:endParaRPr lang="en-US"/>
          </a:p>
        </p:txBody>
      </p:sp>
    </p:spTree>
  </p:cSld>
  <p:clrMapOvr>
    <a:masterClrMapping/>
  </p:clrMapOvr>
  <p:transition spd="slow" advTm="6241">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1365" cy="1325880"/>
          </a:xfrm>
        </p:spPr>
        <p:style>
          <a:lnRef idx="2">
            <a:schemeClr val="accent5">
              <a:shade val="50000"/>
            </a:schemeClr>
          </a:lnRef>
          <a:fillRef idx="1">
            <a:schemeClr val="accent5"/>
          </a:fillRef>
          <a:effectRef idx="0">
            <a:schemeClr val="accent5"/>
          </a:effectRef>
          <a:fontRef idx="minor">
            <a:schemeClr val="lt1"/>
          </a:fontRef>
        </p:style>
        <p:txBody>
          <a:bodyPr/>
          <a:lstStyle/>
          <a:p>
            <a:r>
              <a:rPr lang="en-US"/>
              <a:t> Objectives</a:t>
            </a:r>
          </a:p>
        </p:txBody>
      </p:sp>
      <p:sp>
        <p:nvSpPr>
          <p:cNvPr id="3" name="Content Placeholder 2"/>
          <p:cNvSpPr>
            <a:spLocks noGrp="1"/>
          </p:cNvSpPr>
          <p:nvPr>
            <p:ph idx="1"/>
          </p:nvPr>
        </p:nvSpPr>
        <p:spPr>
          <a:xfrm>
            <a:off x="1" y="1325880"/>
            <a:ext cx="6331973" cy="5532120"/>
          </a:xfrm>
        </p:spPr>
        <p:txBody>
          <a:bodyPr/>
          <a:lstStyle/>
          <a:p>
            <a:endParaRPr lang="en-US" dirty="0"/>
          </a:p>
          <a:p>
            <a:pPr lvl="1"/>
            <a:r>
              <a:rPr lang="en-US" sz="2800" b="1" dirty="0">
                <a:latin typeface="Times New Roman" panose="02020603050405020304" pitchFamily="18" charset="0"/>
                <a:cs typeface="Times New Roman" panose="02020603050405020304" pitchFamily="18" charset="0"/>
              </a:rPr>
              <a:t>Solve real life problem</a:t>
            </a:r>
          </a:p>
          <a:p>
            <a:pPr marL="457200" lvl="1" indent="0">
              <a:buNone/>
            </a:pPr>
            <a:endParaRPr lang="en-US" sz="2800" b="1" dirty="0">
              <a:latin typeface="Times New Roman" panose="02020603050405020304" pitchFamily="18" charset="0"/>
              <a:cs typeface="Times New Roman" panose="02020603050405020304" pitchFamily="18" charset="0"/>
            </a:endParaRPr>
          </a:p>
          <a:p>
            <a:pPr lvl="1"/>
            <a:r>
              <a:rPr lang="en-US" sz="2800" b="1" dirty="0">
                <a:latin typeface="Times New Roman" panose="02020603050405020304" pitchFamily="18" charset="0"/>
                <a:cs typeface="Times New Roman" panose="02020603050405020304" pitchFamily="18" charset="0"/>
              </a:rPr>
              <a:t>Evaluate OMR without any heavy machine.</a:t>
            </a:r>
          </a:p>
          <a:p>
            <a:pPr lvl="1"/>
            <a:endParaRPr lang="en-US" sz="2800" b="1" dirty="0">
              <a:latin typeface="Times New Roman" panose="02020603050405020304" pitchFamily="18" charset="0"/>
              <a:cs typeface="Times New Roman" panose="02020603050405020304" pitchFamily="18" charset="0"/>
            </a:endParaRPr>
          </a:p>
          <a:p>
            <a:pPr lvl="1"/>
            <a:r>
              <a:rPr lang="en-US" sz="2800" b="1" dirty="0">
                <a:latin typeface="Times New Roman" panose="02020603050405020304" pitchFamily="18" charset="0"/>
                <a:cs typeface="Times New Roman" panose="02020603050405020304" pitchFamily="18" charset="0"/>
              </a:rPr>
              <a:t>Make OMR evaluator available for everyone</a:t>
            </a:r>
          </a:p>
          <a:p>
            <a:pPr lvl="1"/>
            <a:endParaRPr lang="en-US" sz="2800" b="1" dirty="0">
              <a:latin typeface="Times New Roman" panose="02020603050405020304" pitchFamily="18" charset="0"/>
              <a:cs typeface="Times New Roman" panose="02020603050405020304" pitchFamily="18" charset="0"/>
            </a:endParaRPr>
          </a:p>
          <a:p>
            <a:pPr lvl="1"/>
            <a:r>
              <a:rPr lang="en-US" sz="2800" b="1" dirty="0">
                <a:latin typeface="Times New Roman" panose="02020603050405020304" pitchFamily="18" charset="0"/>
                <a:cs typeface="Times New Roman" panose="02020603050405020304" pitchFamily="18" charset="0"/>
              </a:rPr>
              <a:t>Saving time </a:t>
            </a:r>
          </a:p>
          <a:p>
            <a:pPr lvl="1"/>
            <a:endParaRPr lang="en-US" sz="2800" b="1" dirty="0">
              <a:latin typeface="Times New Roman" panose="02020603050405020304" pitchFamily="18" charset="0"/>
              <a:cs typeface="Times New Roman" panose="02020603050405020304" pitchFamily="18" charset="0"/>
            </a:endParaRPr>
          </a:p>
          <a:p>
            <a:pPr lvl="1"/>
            <a:r>
              <a:rPr lang="en-US" sz="2800" b="1" dirty="0">
                <a:latin typeface="Times New Roman" panose="02020603050405020304" pitchFamily="18" charset="0"/>
                <a:cs typeface="Times New Roman" panose="02020603050405020304" pitchFamily="18" charset="0"/>
              </a:rPr>
              <a:t>Make life easier</a:t>
            </a:r>
            <a:r>
              <a:rPr lang="en-US" sz="2800" dirty="0">
                <a:latin typeface="Times New Roman" panose="02020603050405020304" pitchFamily="18" charset="0"/>
                <a:cs typeface="Times New Roman" panose="02020603050405020304" pitchFamily="18" charset="0"/>
              </a:rPr>
              <a:t> </a:t>
            </a:r>
          </a:p>
        </p:txBody>
      </p:sp>
      <p:pic>
        <p:nvPicPr>
          <p:cNvPr id="5" name="Picture 4">
            <a:extLst>
              <a:ext uri="{FF2B5EF4-FFF2-40B4-BE49-F238E27FC236}">
                <a16:creationId xmlns:a16="http://schemas.microsoft.com/office/drawing/2014/main" id="{259CB716-6D70-3B31-CF77-7C3E3AB9071F}"/>
              </a:ext>
            </a:extLst>
          </p:cNvPr>
          <p:cNvPicPr>
            <a:picLocks noChangeAspect="1"/>
          </p:cNvPicPr>
          <p:nvPr/>
        </p:nvPicPr>
        <p:blipFill rotWithShape="1">
          <a:blip r:embed="rId2">
            <a:extLst>
              <a:ext uri="{28A0092B-C50C-407E-A947-70E740481C1C}">
                <a14:useLocalDpi xmlns:a14="http://schemas.microsoft.com/office/drawing/2010/main" val="0"/>
              </a:ext>
            </a:extLst>
          </a:blip>
          <a:srcRect b="22969"/>
          <a:stretch/>
        </p:blipFill>
        <p:spPr>
          <a:xfrm>
            <a:off x="6331974" y="3034189"/>
            <a:ext cx="3175820" cy="1150315"/>
          </a:xfrm>
          <a:prstGeom prst="ellipse">
            <a:avLst/>
          </a:prstGeom>
          <a:ln w="63500" cap="rnd">
            <a:solidFill>
              <a:srgbClr val="FF0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TextBox 5">
            <a:extLst>
              <a:ext uri="{FF2B5EF4-FFF2-40B4-BE49-F238E27FC236}">
                <a16:creationId xmlns:a16="http://schemas.microsoft.com/office/drawing/2014/main" id="{9E580B27-55E9-9E5C-E5A2-4670534DD5AB}"/>
              </a:ext>
            </a:extLst>
          </p:cNvPr>
          <p:cNvSpPr txBox="1"/>
          <p:nvPr/>
        </p:nvSpPr>
        <p:spPr>
          <a:xfrm>
            <a:off x="7148052" y="4377659"/>
            <a:ext cx="1691148" cy="369332"/>
          </a:xfrm>
          <a:prstGeom prst="rect">
            <a:avLst/>
          </a:prstGeom>
          <a:noFill/>
        </p:spPr>
        <p:txBody>
          <a:bodyPr wrap="square" rtlCol="0">
            <a:spAutoFit/>
          </a:bodyPr>
          <a:lstStyle/>
          <a:p>
            <a:r>
              <a:rPr lang="en-US" b="1" dirty="0">
                <a:solidFill>
                  <a:srgbClr val="FF0000"/>
                </a:solidFill>
              </a:rPr>
              <a:t>Not Available </a:t>
            </a:r>
          </a:p>
        </p:txBody>
      </p:sp>
      <p:pic>
        <p:nvPicPr>
          <p:cNvPr id="8" name="Picture 7">
            <a:extLst>
              <a:ext uri="{FF2B5EF4-FFF2-40B4-BE49-F238E27FC236}">
                <a16:creationId xmlns:a16="http://schemas.microsoft.com/office/drawing/2014/main" id="{64FE09CA-ED70-A202-A9BA-EFE4F1251C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42322" y="1536166"/>
            <a:ext cx="2555773" cy="1703849"/>
          </a:xfrm>
          <a:prstGeom prst="ellipse">
            <a:avLst/>
          </a:prstGeom>
          <a:ln w="63500" cap="rnd">
            <a:solidFill>
              <a:srgbClr val="FF0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 name="TextBox 8">
            <a:extLst>
              <a:ext uri="{FF2B5EF4-FFF2-40B4-BE49-F238E27FC236}">
                <a16:creationId xmlns:a16="http://schemas.microsoft.com/office/drawing/2014/main" id="{0C6E6BD2-C3F9-FDF9-49F6-29F59B92B118}"/>
              </a:ext>
            </a:extLst>
          </p:cNvPr>
          <p:cNvSpPr txBox="1"/>
          <p:nvPr/>
        </p:nvSpPr>
        <p:spPr>
          <a:xfrm>
            <a:off x="9940413" y="3240015"/>
            <a:ext cx="1346522" cy="369332"/>
          </a:xfrm>
          <a:prstGeom prst="rect">
            <a:avLst/>
          </a:prstGeom>
          <a:noFill/>
        </p:spPr>
        <p:txBody>
          <a:bodyPr wrap="none" rtlCol="0">
            <a:spAutoFit/>
          </a:bodyPr>
          <a:lstStyle/>
          <a:p>
            <a:r>
              <a:rPr lang="en-US" b="1" dirty="0">
                <a:solidFill>
                  <a:srgbClr val="FF0000"/>
                </a:solidFill>
              </a:rPr>
              <a:t>Boring work</a:t>
            </a:r>
          </a:p>
        </p:txBody>
      </p:sp>
      <p:pic>
        <p:nvPicPr>
          <p:cNvPr id="11" name="Picture 10">
            <a:extLst>
              <a:ext uri="{FF2B5EF4-FFF2-40B4-BE49-F238E27FC236}">
                <a16:creationId xmlns:a16="http://schemas.microsoft.com/office/drawing/2014/main" id="{C3730EF9-5E8C-E801-8DD7-9021A17C8808}"/>
              </a:ext>
            </a:extLst>
          </p:cNvPr>
          <p:cNvPicPr>
            <a:picLocks noChangeAspect="1"/>
          </p:cNvPicPr>
          <p:nvPr/>
        </p:nvPicPr>
        <p:blipFill rotWithShape="1">
          <a:blip r:embed="rId4">
            <a:extLst>
              <a:ext uri="{28A0092B-C50C-407E-A947-70E740481C1C}">
                <a14:useLocalDpi xmlns:a14="http://schemas.microsoft.com/office/drawing/2010/main" val="0"/>
              </a:ext>
            </a:extLst>
          </a:blip>
          <a:srcRect l="13487" t="14441" r="14861" b="13952"/>
          <a:stretch/>
        </p:blipFill>
        <p:spPr>
          <a:xfrm>
            <a:off x="8519651" y="4461271"/>
            <a:ext cx="2841523" cy="1703849"/>
          </a:xfrm>
          <a:prstGeom prst="ellipse">
            <a:avLst/>
          </a:prstGeom>
          <a:ln w="63500" cap="rnd">
            <a:solidFill>
              <a:srgbClr val="00B05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a:extLst>
              <a:ext uri="{FF2B5EF4-FFF2-40B4-BE49-F238E27FC236}">
                <a16:creationId xmlns:a16="http://schemas.microsoft.com/office/drawing/2014/main" id="{C0B5CCCB-266C-FB95-BE99-463EB31A6B7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75969" y="4784355"/>
            <a:ext cx="1191985" cy="679185"/>
          </a:xfrm>
          <a:prstGeom prst="rect">
            <a:avLst/>
          </a:prstGeom>
        </p:spPr>
      </p:pic>
      <p:sp>
        <p:nvSpPr>
          <p:cNvPr id="14" name="Slide Number Placeholder 13">
            <a:extLst>
              <a:ext uri="{FF2B5EF4-FFF2-40B4-BE49-F238E27FC236}">
                <a16:creationId xmlns:a16="http://schemas.microsoft.com/office/drawing/2014/main" id="{FD4215CE-8603-41B8-83A0-8BCEA4AE1FF0}"/>
              </a:ext>
            </a:extLst>
          </p:cNvPr>
          <p:cNvSpPr>
            <a:spLocks noGrp="1"/>
          </p:cNvSpPr>
          <p:nvPr>
            <p:ph type="sldNum" sz="quarter" idx="12"/>
          </p:nvPr>
        </p:nvSpPr>
        <p:spPr/>
        <p:txBody>
          <a:bodyPr/>
          <a:lstStyle/>
          <a:p>
            <a:fld id="{9FA64A7F-CCA5-49DC-B56E-0643C4391E23}" type="slidenum">
              <a:rPr lang="en-US" smtClean="0"/>
              <a:t>3</a:t>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advTm="28"/>
    </mc:Choice>
    <mc:Fallback>
      <p:transition spd="slow" advTm="28"/>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7054"/>
            <a:ext cx="12192000" cy="1158509"/>
          </a:xfrm>
        </p:spPr>
        <p:style>
          <a:lnRef idx="2">
            <a:schemeClr val="accent5">
              <a:shade val="50000"/>
            </a:schemeClr>
          </a:lnRef>
          <a:fillRef idx="1">
            <a:schemeClr val="accent5"/>
          </a:fillRef>
          <a:effectRef idx="0">
            <a:schemeClr val="accent5"/>
          </a:effectRef>
          <a:fontRef idx="minor">
            <a:schemeClr val="lt1"/>
          </a:fontRef>
        </p:style>
        <p:txBody>
          <a:bodyPr/>
          <a:lstStyle/>
          <a:p>
            <a:r>
              <a:rPr lang="en-US" dirty="0"/>
              <a:t>References</a:t>
            </a:r>
          </a:p>
        </p:txBody>
      </p:sp>
      <p:sp>
        <p:nvSpPr>
          <p:cNvPr id="3" name="Content Placeholder 2"/>
          <p:cNvSpPr>
            <a:spLocks noGrp="1"/>
          </p:cNvSpPr>
          <p:nvPr>
            <p:ph idx="1"/>
          </p:nvPr>
        </p:nvSpPr>
        <p:spPr/>
        <p:txBody>
          <a:bodyPr>
            <a:noAutofit/>
          </a:bodyPr>
          <a:lstStyle/>
          <a:p>
            <a:pPr>
              <a:buFont typeface="Wingdings" panose="05000000000000000000" pitchFamily="2" charset="2"/>
              <a:buChar char="Ø"/>
            </a:pPr>
            <a:r>
              <a:rPr lang="en-US" sz="2500" dirty="0"/>
              <a:t> </a:t>
            </a:r>
            <a:r>
              <a:rPr lang="en-US" sz="2400" dirty="0">
                <a:latin typeface="Times New Roman" panose="02020603050405020304" charset="0"/>
                <a:cs typeface="Times New Roman" panose="02020603050405020304" charset="0"/>
              </a:rPr>
              <a:t>Nikita Kakade,2Dr.R.C.Jaiswal,OMR Sheet Evaluator using image Processing ,https://www.jetir.org/papers/JETIR1712119.pdf</a:t>
            </a:r>
          </a:p>
          <a:p>
            <a:pPr>
              <a:buFont typeface="Wingdings" panose="05000000000000000000" pitchFamily="2" charset="2"/>
              <a:buChar char="Ø"/>
            </a:pPr>
            <a:r>
              <a:rPr lang="en-US" sz="2400" dirty="0">
                <a:latin typeface="Times New Roman" panose="02020603050405020304" charset="0"/>
                <a:cs typeface="Times New Roman" panose="02020603050405020304" charset="0"/>
              </a:rPr>
              <a:t> https://docs.opencv.org/4.x/</a:t>
            </a:r>
          </a:p>
          <a:p>
            <a:pPr>
              <a:buFont typeface="Wingdings" panose="05000000000000000000" pitchFamily="2" charset="2"/>
              <a:buChar char="Ø"/>
            </a:pPr>
            <a:r>
              <a:rPr lang="en-US" sz="2400" dirty="0">
                <a:latin typeface="Times New Roman" panose="02020603050405020304" charset="0"/>
                <a:cs typeface="Times New Roman" panose="02020603050405020304" charset="0"/>
              </a:rPr>
              <a:t>https://getbootstrap.com/</a:t>
            </a:r>
          </a:p>
          <a:p>
            <a:pPr>
              <a:buFont typeface="Wingdings" panose="05000000000000000000" pitchFamily="2" charset="2"/>
              <a:buChar char="Ø"/>
            </a:pPr>
            <a:r>
              <a:rPr lang="en-US" sz="2400" dirty="0">
                <a:latin typeface="Times New Roman" panose="02020603050405020304" charset="0"/>
                <a:cs typeface="Times New Roman" panose="02020603050405020304" charset="0"/>
              </a:rPr>
              <a:t>https://www.w3schools.com/php/</a:t>
            </a:r>
          </a:p>
          <a:p>
            <a:pPr>
              <a:buFont typeface="Wingdings" panose="05000000000000000000" pitchFamily="2" charset="2"/>
              <a:buChar char="Ø"/>
            </a:pPr>
            <a:endParaRPr lang="en-US" sz="2400" dirty="0">
              <a:latin typeface="Times New Roman" panose="02020603050405020304" charset="0"/>
              <a:cs typeface="Times New Roman" panose="02020603050405020304" charset="0"/>
            </a:endParaRPr>
          </a:p>
        </p:txBody>
      </p:sp>
      <p:sp>
        <p:nvSpPr>
          <p:cNvPr id="4" name="Slide Number Placeholder 3">
            <a:extLst>
              <a:ext uri="{FF2B5EF4-FFF2-40B4-BE49-F238E27FC236}">
                <a16:creationId xmlns:a16="http://schemas.microsoft.com/office/drawing/2014/main" id="{304BF24B-E4AA-9F3D-61A0-781156D3B9F3}"/>
              </a:ext>
            </a:extLst>
          </p:cNvPr>
          <p:cNvSpPr>
            <a:spLocks noGrp="1"/>
          </p:cNvSpPr>
          <p:nvPr>
            <p:ph type="sldNum" sz="quarter" idx="12"/>
          </p:nvPr>
        </p:nvSpPr>
        <p:spPr/>
        <p:txBody>
          <a:bodyPr/>
          <a:lstStyle/>
          <a:p>
            <a:fld id="{9FA64A7F-CCA5-49DC-B56E-0643C4391E23}" type="slidenum">
              <a:rPr lang="en-US" smtClean="0"/>
              <a:t>30</a:t>
            </a:fld>
            <a:endParaRPr lang="en-US"/>
          </a:p>
        </p:txBody>
      </p:sp>
    </p:spTree>
  </p:cSld>
  <p:clrMapOvr>
    <a:masterClrMapping/>
  </p:clrMapOvr>
  <p:transition spd="slow" advTm="2211">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8572"/>
            <a:ext cx="12192000" cy="1325563"/>
          </a:xfrm>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3" name="Content Placeholder 2"/>
          <p:cNvSpPr>
            <a:spLocks noGrp="1"/>
          </p:cNvSpPr>
          <p:nvPr>
            <p:ph idx="1"/>
          </p:nvPr>
        </p:nvSpPr>
        <p:spPr>
          <a:xfrm>
            <a:off x="0" y="-635"/>
            <a:ext cx="12192000" cy="6858635"/>
          </a:xfrm>
        </p:spPr>
        <p:style>
          <a:lnRef idx="2">
            <a:schemeClr val="accent5">
              <a:shade val="50000"/>
            </a:schemeClr>
          </a:lnRef>
          <a:fillRef idx="1">
            <a:schemeClr val="accent5"/>
          </a:fillRef>
          <a:effectRef idx="0">
            <a:schemeClr val="accent5"/>
          </a:effectRef>
          <a:fontRef idx="minor">
            <a:schemeClr val="lt1"/>
          </a:fontRef>
        </p:style>
        <p:txBody>
          <a:bodyPr>
            <a:normAutofit/>
          </a:bodyPr>
          <a:lstStyle/>
          <a:p>
            <a:pPr marL="0" indent="0" algn="ctr">
              <a:buNone/>
            </a:pPr>
            <a:endParaRPr lang="en-US" sz="7200" b="1" dirty="0"/>
          </a:p>
          <a:p>
            <a:pPr marL="0" indent="0" algn="ctr">
              <a:buNone/>
            </a:pPr>
            <a:r>
              <a:rPr lang="en-US" sz="7200" b="1" dirty="0"/>
              <a:t>Thank you</a:t>
            </a:r>
          </a:p>
          <a:p>
            <a:pPr marL="0" indent="0" algn="ctr">
              <a:buNone/>
            </a:pPr>
            <a:r>
              <a:rPr lang="en-US" sz="7200" b="1" dirty="0"/>
              <a:t>Everyone</a:t>
            </a:r>
          </a:p>
        </p:txBody>
      </p:sp>
      <p:sp>
        <p:nvSpPr>
          <p:cNvPr id="4" name="Slide Number Placeholder 3">
            <a:extLst>
              <a:ext uri="{FF2B5EF4-FFF2-40B4-BE49-F238E27FC236}">
                <a16:creationId xmlns:a16="http://schemas.microsoft.com/office/drawing/2014/main" id="{9B4BEA20-0999-82F4-AFEE-D0DF3B1C4743}"/>
              </a:ext>
            </a:extLst>
          </p:cNvPr>
          <p:cNvSpPr>
            <a:spLocks noGrp="1"/>
          </p:cNvSpPr>
          <p:nvPr>
            <p:ph type="sldNum" sz="quarter" idx="12"/>
          </p:nvPr>
        </p:nvSpPr>
        <p:spPr/>
        <p:txBody>
          <a:bodyPr/>
          <a:lstStyle/>
          <a:p>
            <a:fld id="{9FA64A7F-CCA5-49DC-B56E-0643C4391E23}" type="slidenum">
              <a:rPr lang="en-US" smtClean="0"/>
              <a:t>31</a:t>
            </a:fld>
            <a:endParaRPr lang="en-US"/>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211263"/>
          </a:xfrm>
        </p:spPr>
        <p:style>
          <a:lnRef idx="2">
            <a:schemeClr val="accent5">
              <a:shade val="50000"/>
            </a:schemeClr>
          </a:lnRef>
          <a:fillRef idx="1">
            <a:schemeClr val="accent5"/>
          </a:fillRef>
          <a:effectRef idx="0">
            <a:schemeClr val="accent5"/>
          </a:effectRef>
          <a:fontRef idx="minor">
            <a:schemeClr val="lt1"/>
          </a:fontRef>
        </p:style>
        <p:txBody>
          <a:bodyPr/>
          <a:lstStyle/>
          <a:p>
            <a:r>
              <a:rPr lang="en-US" dirty="0"/>
              <a:t> Introduction</a:t>
            </a:r>
          </a:p>
        </p:txBody>
      </p:sp>
      <p:sp>
        <p:nvSpPr>
          <p:cNvPr id="6" name="Text Box 5"/>
          <p:cNvSpPr txBox="1"/>
          <p:nvPr/>
        </p:nvSpPr>
        <p:spPr>
          <a:xfrm>
            <a:off x="0" y="1229360"/>
            <a:ext cx="12192000" cy="74161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914400" lvl="1" indent="-457200" algn="l">
              <a:buFont typeface="Arial" panose="020B0604020202020204" pitchFamily="34" charset="0"/>
              <a:buChar char="•"/>
            </a:pPr>
            <a:r>
              <a:rPr lang="en-US" sz="2800" b="1" dirty="0">
                <a:latin typeface="Times New Roman" panose="02020603050405020304" charset="0"/>
                <a:cs typeface="Times New Roman" panose="02020603050405020304" charset="0"/>
              </a:rPr>
              <a:t> OMR is to scan a paper to detect the presence of the mark in a specified location on the sheet. </a:t>
            </a:r>
          </a:p>
          <a:p>
            <a:pPr marL="914400" lvl="1" indent="-457200" algn="l">
              <a:buFont typeface="Arial" panose="020B0604020202020204" pitchFamily="34" charset="0"/>
              <a:buChar char="•"/>
            </a:pPr>
            <a:endParaRPr lang="en-US" sz="2800" b="1" dirty="0">
              <a:latin typeface="Times New Roman" panose="02020603050405020304" charset="0"/>
              <a:cs typeface="Times New Roman" panose="02020603050405020304" charset="0"/>
            </a:endParaRPr>
          </a:p>
          <a:p>
            <a:pPr marL="914400" lvl="1" indent="-457200" algn="l">
              <a:buFont typeface="Arial" panose="020B0604020202020204" pitchFamily="34" charset="0"/>
              <a:buChar char="•"/>
            </a:pPr>
            <a:r>
              <a:rPr lang="en-US" sz="2800" b="1" dirty="0">
                <a:latin typeface="Times New Roman" panose="02020603050405020304" charset="0"/>
                <a:cs typeface="Times New Roman" panose="02020603050405020304" charset="0"/>
              </a:rPr>
              <a:t> It has made the tedious job of grading the exam taker easier as the examiner </a:t>
            </a:r>
          </a:p>
          <a:p>
            <a:pPr lvl="1" indent="0" algn="l">
              <a:buFont typeface="Arial" panose="020B0604020202020204" pitchFamily="34" charset="0"/>
              <a:buNone/>
            </a:pPr>
            <a:r>
              <a:rPr lang="en-US" sz="2800" b="1" dirty="0">
                <a:latin typeface="Times New Roman" panose="02020603050405020304" charset="0"/>
                <a:cs typeface="Times New Roman" panose="02020603050405020304" charset="0"/>
              </a:rPr>
              <a:t>  </a:t>
            </a:r>
          </a:p>
          <a:p>
            <a:pPr marL="914400" lvl="1" indent="-457200" algn="l">
              <a:buFont typeface="Arial" panose="020B0604020202020204" pitchFamily="34" charset="0"/>
              <a:buChar char="•"/>
            </a:pPr>
            <a:r>
              <a:rPr lang="en-US" sz="2800" b="1" dirty="0">
                <a:latin typeface="Times New Roman" panose="02020603050405020304" charset="0"/>
                <a:cs typeface="Times New Roman" panose="02020603050405020304" charset="0"/>
              </a:rPr>
              <a:t>Competitive exams in Bangladesh stick to the OMR sheets for the calculation of marks.</a:t>
            </a:r>
          </a:p>
          <a:p>
            <a:pPr marL="914400" lvl="1" indent="-457200" algn="l">
              <a:buFont typeface="Arial" panose="020B0604020202020204" pitchFamily="34" charset="0"/>
              <a:buChar char="•"/>
            </a:pPr>
            <a:endParaRPr lang="en-US" sz="2800" b="1" dirty="0">
              <a:latin typeface="Times New Roman" panose="02020603050405020304" charset="0"/>
              <a:cs typeface="Times New Roman" panose="02020603050405020304" charset="0"/>
            </a:endParaRPr>
          </a:p>
          <a:p>
            <a:pPr marL="914400" lvl="1" indent="-457200" algn="l">
              <a:buFont typeface="Arial" panose="020B0604020202020204" pitchFamily="34" charset="0"/>
              <a:buChar char="•"/>
            </a:pPr>
            <a:r>
              <a:rPr lang="en-US" sz="2800" b="1" dirty="0">
                <a:latin typeface="Times New Roman" panose="02020603050405020304" charset="0"/>
                <a:cs typeface="Times New Roman" panose="02020603050405020304" charset="0"/>
              </a:rPr>
              <a:t>Our system make OMR sheet evaluation more easy, available for the users</a:t>
            </a:r>
          </a:p>
          <a:p>
            <a:pPr marL="914400" lvl="1" indent="-457200" algn="l">
              <a:buFont typeface="Arial" panose="020B0604020202020204" pitchFamily="34" charset="0"/>
              <a:buChar char="•"/>
            </a:pPr>
            <a:endParaRPr lang="en-US" sz="2800" b="1" dirty="0">
              <a:latin typeface="Times New Roman" panose="02020603050405020304" charset="0"/>
              <a:cs typeface="Times New Roman" panose="02020603050405020304" charset="0"/>
            </a:endParaRPr>
          </a:p>
          <a:p>
            <a:pPr marL="914400" lvl="1" indent="-457200" algn="l">
              <a:buFont typeface="Arial" panose="020B0604020202020204" pitchFamily="34" charset="0"/>
              <a:buChar char="•"/>
            </a:pPr>
            <a:r>
              <a:rPr lang="en-US" sz="2800" b="1" dirty="0">
                <a:latin typeface="Times New Roman" panose="02020603050405020304" charset="0"/>
                <a:cs typeface="Times New Roman" panose="02020603050405020304" charset="0"/>
              </a:rPr>
              <a:t>Any camera / smart phone and laptop is enough</a:t>
            </a:r>
          </a:p>
          <a:p>
            <a:pPr lvl="1" algn="l"/>
            <a:endParaRPr lang="en-US" sz="2800" dirty="0"/>
          </a:p>
          <a:p>
            <a:pPr algn="l"/>
            <a:endParaRPr lang="en-US" sz="2800" dirty="0"/>
          </a:p>
          <a:p>
            <a:pPr algn="l"/>
            <a:endParaRPr lang="en-US" sz="2800" dirty="0"/>
          </a:p>
          <a:p>
            <a:pPr algn="l"/>
            <a:endParaRPr lang="en-US" sz="2800" dirty="0"/>
          </a:p>
        </p:txBody>
      </p:sp>
      <p:sp>
        <p:nvSpPr>
          <p:cNvPr id="3" name="Slide Number Placeholder 2">
            <a:extLst>
              <a:ext uri="{FF2B5EF4-FFF2-40B4-BE49-F238E27FC236}">
                <a16:creationId xmlns:a16="http://schemas.microsoft.com/office/drawing/2014/main" id="{5D370987-CE0E-34FB-A85C-8030C5041C92}"/>
              </a:ext>
            </a:extLst>
          </p:cNvPr>
          <p:cNvSpPr>
            <a:spLocks noGrp="1"/>
          </p:cNvSpPr>
          <p:nvPr>
            <p:ph type="sldNum" sz="quarter" idx="12"/>
          </p:nvPr>
        </p:nvSpPr>
        <p:spPr/>
        <p:txBody>
          <a:bodyPr/>
          <a:lstStyle/>
          <a:p>
            <a:fld id="{9FA64A7F-CCA5-49DC-B56E-0643C4391E23}" type="slidenum">
              <a:rPr lang="en-US" smtClean="0"/>
              <a:t>4</a:t>
            </a:fld>
            <a:endParaRPr lang="en-US"/>
          </a:p>
        </p:txBody>
      </p:sp>
    </p:spTree>
  </p:cSld>
  <p:clrMapOvr>
    <a:masterClrMapping/>
  </p:clrMapOvr>
  <p:transition spd="slow" advTm="33">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635" cy="1072515"/>
          </a:xfrm>
        </p:spPr>
        <p:style>
          <a:lnRef idx="2">
            <a:schemeClr val="accent5">
              <a:shade val="50000"/>
            </a:schemeClr>
          </a:lnRef>
          <a:fillRef idx="1">
            <a:schemeClr val="accent5"/>
          </a:fillRef>
          <a:effectRef idx="0">
            <a:schemeClr val="accent5"/>
          </a:effectRef>
          <a:fontRef idx="minor">
            <a:schemeClr val="lt1"/>
          </a:fontRef>
        </p:style>
        <p:txBody>
          <a:bodyPr/>
          <a:lstStyle/>
          <a:p>
            <a:r>
              <a:rPr lang="en-US"/>
              <a:t> Features</a:t>
            </a:r>
          </a:p>
        </p:txBody>
      </p:sp>
      <p:sp>
        <p:nvSpPr>
          <p:cNvPr id="3" name="Content Placeholder 2"/>
          <p:cNvSpPr>
            <a:spLocks noGrp="1"/>
          </p:cNvSpPr>
          <p:nvPr>
            <p:ph idx="1"/>
          </p:nvPr>
        </p:nvSpPr>
        <p:spPr>
          <a:xfrm>
            <a:off x="-635" y="1072515"/>
            <a:ext cx="12192000" cy="5785485"/>
          </a:xfrm>
        </p:spPr>
        <p:style>
          <a:lnRef idx="2">
            <a:schemeClr val="accent1"/>
          </a:lnRef>
          <a:fillRef idx="1">
            <a:schemeClr val="lt1"/>
          </a:fillRef>
          <a:effectRef idx="0">
            <a:schemeClr val="accent1"/>
          </a:effectRef>
          <a:fontRef idx="minor">
            <a:schemeClr val="dk1"/>
          </a:fontRef>
        </p:style>
        <p:txBody>
          <a:bodyPr>
            <a:normAutofit/>
          </a:bodyPr>
          <a:lstStyle/>
          <a:p>
            <a:pPr marL="0" indent="0">
              <a:buNone/>
            </a:pPr>
            <a:endParaRPr lang="en-US" dirty="0"/>
          </a:p>
          <a:p>
            <a:pPr marL="457200" lvl="1" indent="0">
              <a:lnSpc>
                <a:spcPct val="150000"/>
              </a:lnSpc>
              <a:buNone/>
            </a:pPr>
            <a:r>
              <a:rPr lang="en-US" sz="2800" dirty="0">
                <a:latin typeface="Times New Roman" panose="02020603050405020304" charset="0"/>
                <a:cs typeface="Times New Roman" panose="02020603050405020304" charset="0"/>
              </a:rPr>
              <a:t>•  </a:t>
            </a:r>
            <a:r>
              <a:rPr lang="en-US" sz="2800" b="1" dirty="0">
                <a:latin typeface="Times New Roman" panose="02020603050405020304" charset="0"/>
                <a:cs typeface="Times New Roman" panose="02020603050405020304" charset="0"/>
              </a:rPr>
              <a:t>Customizable OMR sheet</a:t>
            </a:r>
          </a:p>
          <a:p>
            <a:pPr marL="457200" lvl="1" indent="0">
              <a:lnSpc>
                <a:spcPct val="150000"/>
              </a:lnSpc>
              <a:buNone/>
            </a:pPr>
            <a:r>
              <a:rPr lang="en-US" sz="2800" b="1" dirty="0">
                <a:latin typeface="Times New Roman" panose="02020603050405020304" charset="0"/>
                <a:cs typeface="Times New Roman" panose="02020603050405020304" charset="0"/>
              </a:rPr>
              <a:t>•  File upload</a:t>
            </a:r>
          </a:p>
          <a:p>
            <a:pPr marL="457200" lvl="1" indent="0">
              <a:lnSpc>
                <a:spcPct val="150000"/>
              </a:lnSpc>
              <a:buNone/>
            </a:pPr>
            <a:r>
              <a:rPr lang="en-US" sz="2800" b="1" dirty="0">
                <a:latin typeface="Times New Roman" panose="02020603050405020304" charset="0"/>
                <a:cs typeface="Times New Roman" panose="02020603050405020304" charset="0"/>
              </a:rPr>
              <a:t>•  Batch mode facility (</a:t>
            </a:r>
            <a:r>
              <a:rPr lang="en-US" b="1" i="1" dirty="0">
                <a:latin typeface="Times New Roman" panose="02020603050405020304" charset="0"/>
                <a:cs typeface="Times New Roman" panose="02020603050405020304" charset="0"/>
                <a:sym typeface="+mn-ea"/>
              </a:rPr>
              <a:t>Multiple OMR can be uploaded at a time</a:t>
            </a:r>
            <a:r>
              <a:rPr lang="en-US" sz="2800" b="1" dirty="0">
                <a:latin typeface="Times New Roman" panose="02020603050405020304" charset="0"/>
                <a:cs typeface="Times New Roman" panose="02020603050405020304" charset="0"/>
                <a:sym typeface="+mn-ea"/>
              </a:rPr>
              <a:t>)</a:t>
            </a:r>
            <a:endParaRPr lang="en-US" sz="2800" b="1" dirty="0">
              <a:latin typeface="Times New Roman" panose="02020603050405020304" charset="0"/>
              <a:cs typeface="Times New Roman" panose="02020603050405020304" charset="0"/>
            </a:endParaRPr>
          </a:p>
          <a:p>
            <a:pPr marL="457200" lvl="1" indent="0">
              <a:lnSpc>
                <a:spcPct val="150000"/>
              </a:lnSpc>
              <a:buNone/>
            </a:pPr>
            <a:r>
              <a:rPr lang="en-US" sz="2800" b="1" dirty="0">
                <a:latin typeface="Times New Roman" panose="02020603050405020304" charset="0"/>
                <a:cs typeface="Times New Roman" panose="02020603050405020304" charset="0"/>
              </a:rPr>
              <a:t>•  variable number of questions </a:t>
            </a:r>
          </a:p>
          <a:p>
            <a:pPr marL="457200" lvl="1" indent="0">
              <a:lnSpc>
                <a:spcPct val="150000"/>
              </a:lnSpc>
              <a:buNone/>
            </a:pPr>
            <a:r>
              <a:rPr lang="en-US" sz="2800" b="1" dirty="0">
                <a:latin typeface="Times New Roman" panose="02020603050405020304" charset="0"/>
                <a:cs typeface="Times New Roman" panose="02020603050405020304" charset="0"/>
              </a:rPr>
              <a:t>•  Display the score</a:t>
            </a:r>
          </a:p>
          <a:p>
            <a:pPr marL="457200" lvl="1" indent="0">
              <a:lnSpc>
                <a:spcPct val="150000"/>
              </a:lnSpc>
              <a:buNone/>
            </a:pPr>
            <a:r>
              <a:rPr lang="en-US" sz="2800" b="1" dirty="0">
                <a:latin typeface="Times New Roman" panose="02020603050405020304" charset="0"/>
                <a:cs typeface="Times New Roman" panose="02020603050405020304" charset="0"/>
              </a:rPr>
              <a:t>•  Show previous exams</a:t>
            </a:r>
          </a:p>
          <a:p>
            <a:pPr marL="457200" lvl="1" indent="0">
              <a:lnSpc>
                <a:spcPct val="150000"/>
              </a:lnSpc>
              <a:buNone/>
            </a:pPr>
            <a:r>
              <a:rPr lang="en-US" sz="2800" b="1" dirty="0">
                <a:latin typeface="Times New Roman" panose="02020603050405020304" charset="0"/>
                <a:cs typeface="Times New Roman" panose="02020603050405020304" charset="0"/>
              </a:rPr>
              <a:t>•  Show individual result</a:t>
            </a:r>
          </a:p>
          <a:p>
            <a:pPr marL="457200" lvl="1" indent="0">
              <a:buNone/>
            </a:pPr>
            <a:endParaRPr lang="en-US" sz="2800" b="1" dirty="0">
              <a:latin typeface="Times New Roman" panose="02020603050405020304" charset="0"/>
              <a:cs typeface="Times New Roman" panose="02020603050405020304" charset="0"/>
            </a:endParaRPr>
          </a:p>
          <a:p>
            <a:pPr marL="0" indent="0">
              <a:buNone/>
            </a:pPr>
            <a:endParaRPr lang="en-US" sz="2800" b="1" dirty="0">
              <a:latin typeface="Times New Roman" panose="02020603050405020304" charset="0"/>
              <a:cs typeface="Times New Roman" panose="02020603050405020304" charset="0"/>
            </a:endParaRPr>
          </a:p>
        </p:txBody>
      </p:sp>
      <p:sp>
        <p:nvSpPr>
          <p:cNvPr id="4" name="Slide Number Placeholder 3">
            <a:extLst>
              <a:ext uri="{FF2B5EF4-FFF2-40B4-BE49-F238E27FC236}">
                <a16:creationId xmlns:a16="http://schemas.microsoft.com/office/drawing/2014/main" id="{714671EB-5275-28A5-186E-5B5B6E418472}"/>
              </a:ext>
            </a:extLst>
          </p:cNvPr>
          <p:cNvSpPr>
            <a:spLocks noGrp="1"/>
          </p:cNvSpPr>
          <p:nvPr>
            <p:ph type="sldNum" sz="quarter" idx="12"/>
          </p:nvPr>
        </p:nvSpPr>
        <p:spPr/>
        <p:txBody>
          <a:bodyPr/>
          <a:lstStyle/>
          <a:p>
            <a:fld id="{9FA64A7F-CCA5-49DC-B56E-0643C4391E23}" type="slidenum">
              <a:rPr lang="en-US" smtClean="0"/>
              <a:t>5</a:t>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advTm="31"/>
    </mc:Choice>
    <mc:Fallback>
      <p:transition spd="slow" advTm="31"/>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635" cy="1325880"/>
          </a:xfrm>
        </p:spPr>
        <p:style>
          <a:lnRef idx="3">
            <a:schemeClr val="lt1"/>
          </a:lnRef>
          <a:fillRef idx="1">
            <a:schemeClr val="accent5"/>
          </a:fillRef>
          <a:effectRef idx="1">
            <a:schemeClr val="accent5"/>
          </a:effectRef>
          <a:fontRef idx="minor">
            <a:schemeClr val="lt1"/>
          </a:fontRef>
        </p:style>
        <p:txBody>
          <a:bodyPr/>
          <a:lstStyle/>
          <a:p>
            <a:r>
              <a:rPr lang="en-US"/>
              <a:t> Technology Used</a:t>
            </a:r>
          </a:p>
        </p:txBody>
      </p:sp>
      <p:sp>
        <p:nvSpPr>
          <p:cNvPr id="3" name="Content Placeholder 2"/>
          <p:cNvSpPr>
            <a:spLocks noGrp="1"/>
          </p:cNvSpPr>
          <p:nvPr>
            <p:ph idx="1"/>
          </p:nvPr>
        </p:nvSpPr>
        <p:spPr>
          <a:xfrm>
            <a:off x="635" y="1325880"/>
            <a:ext cx="12192000" cy="5532755"/>
          </a:xfrm>
        </p:spPr>
        <p:style>
          <a:lnRef idx="2">
            <a:schemeClr val="accent1"/>
          </a:lnRef>
          <a:fillRef idx="1">
            <a:schemeClr val="lt1"/>
          </a:fillRef>
          <a:effectRef idx="0">
            <a:schemeClr val="accent1"/>
          </a:effectRef>
          <a:fontRef idx="minor">
            <a:schemeClr val="dk1"/>
          </a:fontRef>
        </p:style>
        <p:txBody>
          <a:bodyPr>
            <a:normAutofit/>
          </a:bodyPr>
          <a:lstStyle/>
          <a:p>
            <a:pPr lvl="2"/>
            <a:endParaRPr lang="en-US" b="1"/>
          </a:p>
          <a:p>
            <a:pPr marL="914400" lvl="2" indent="0">
              <a:buNone/>
            </a:pPr>
            <a:endParaRPr lang="en-US" sz="2400" b="1">
              <a:gradFill>
                <a:gsLst>
                  <a:gs pos="0">
                    <a:srgbClr val="007BD3"/>
                  </a:gs>
                  <a:gs pos="100000">
                    <a:srgbClr val="034373"/>
                  </a:gs>
                </a:gsLst>
                <a:lin scaled="0"/>
              </a:gradFill>
            </a:endParaRPr>
          </a:p>
        </p:txBody>
      </p:sp>
      <p:sp>
        <p:nvSpPr>
          <p:cNvPr id="5" name="Text Box 4"/>
          <p:cNvSpPr txBox="1"/>
          <p:nvPr/>
        </p:nvSpPr>
        <p:spPr>
          <a:xfrm>
            <a:off x="665480" y="1909445"/>
            <a:ext cx="5233035" cy="3107690"/>
          </a:xfrm>
          <a:prstGeom prst="rect">
            <a:avLst/>
          </a:prstGeom>
          <a:noFill/>
        </p:spPr>
        <p:txBody>
          <a:bodyPr wrap="square" rtlCol="0">
            <a:spAutoFit/>
          </a:bodyPr>
          <a:lstStyle/>
          <a:p>
            <a:r>
              <a:rPr lang="en-US" sz="2800" b="1">
                <a:sym typeface="+mn-ea"/>
              </a:rPr>
              <a:t>Softwares :</a:t>
            </a:r>
            <a:endParaRPr lang="en-US" sz="2800" b="1"/>
          </a:p>
          <a:p>
            <a:pPr lvl="2"/>
            <a:r>
              <a:rPr lang="en-US" sz="2800" b="1">
                <a:gradFill>
                  <a:gsLst>
                    <a:gs pos="0">
                      <a:srgbClr val="007BD3"/>
                    </a:gs>
                    <a:gs pos="100000">
                      <a:srgbClr val="034373"/>
                    </a:gs>
                  </a:gsLst>
                  <a:lin scaled="0"/>
                </a:gradFill>
                <a:sym typeface="+mn-ea"/>
              </a:rPr>
              <a:t>- Microsoft Visual Code</a:t>
            </a:r>
            <a:endParaRPr lang="en-US" sz="2800" b="1">
              <a:gradFill>
                <a:gsLst>
                  <a:gs pos="0">
                    <a:srgbClr val="007BD3"/>
                  </a:gs>
                  <a:gs pos="100000">
                    <a:srgbClr val="034373"/>
                  </a:gs>
                </a:gsLst>
                <a:lin scaled="0"/>
              </a:gradFill>
            </a:endParaRPr>
          </a:p>
          <a:p>
            <a:pPr lvl="2"/>
            <a:r>
              <a:rPr lang="en-US" sz="2800" b="1">
                <a:gradFill>
                  <a:gsLst>
                    <a:gs pos="0">
                      <a:srgbClr val="007BD3"/>
                    </a:gs>
                    <a:gs pos="100000">
                      <a:srgbClr val="034373"/>
                    </a:gs>
                  </a:gsLst>
                  <a:lin scaled="0"/>
                </a:gradFill>
                <a:sym typeface="+mn-ea"/>
              </a:rPr>
              <a:t>- XAMPP v3.3.0</a:t>
            </a:r>
            <a:endParaRPr lang="en-US" sz="2800" b="1">
              <a:gradFill>
                <a:gsLst>
                  <a:gs pos="0">
                    <a:srgbClr val="007BD3"/>
                  </a:gs>
                  <a:gs pos="100000">
                    <a:srgbClr val="034373"/>
                  </a:gs>
                </a:gsLst>
                <a:lin scaled="0"/>
              </a:gradFill>
            </a:endParaRPr>
          </a:p>
          <a:p>
            <a:pPr lvl="2"/>
            <a:r>
              <a:rPr lang="en-US" sz="2800" b="1">
                <a:gradFill>
                  <a:gsLst>
                    <a:gs pos="0">
                      <a:srgbClr val="007BD3"/>
                    </a:gs>
                    <a:gs pos="100000">
                      <a:srgbClr val="034373"/>
                    </a:gs>
                  </a:gsLst>
                  <a:lin scaled="0"/>
                </a:gradFill>
                <a:sym typeface="+mn-ea"/>
              </a:rPr>
              <a:t>- Web Browser (Google -        Chrome)</a:t>
            </a:r>
            <a:endParaRPr lang="en-US" sz="2800" b="1">
              <a:gradFill>
                <a:gsLst>
                  <a:gs pos="0">
                    <a:srgbClr val="007BD3"/>
                  </a:gs>
                  <a:gs pos="100000">
                    <a:srgbClr val="034373"/>
                  </a:gs>
                </a:gsLst>
                <a:lin scaled="0"/>
              </a:gradFill>
            </a:endParaRPr>
          </a:p>
          <a:p>
            <a:pPr lvl="2"/>
            <a:r>
              <a:rPr lang="en-US" sz="2800" b="1">
                <a:gradFill>
                  <a:gsLst>
                    <a:gs pos="0">
                      <a:srgbClr val="007BD3"/>
                    </a:gs>
                    <a:gs pos="100000">
                      <a:srgbClr val="034373"/>
                    </a:gs>
                  </a:gsLst>
                  <a:lin scaled="0"/>
                </a:gradFill>
                <a:sym typeface="+mn-ea"/>
              </a:rPr>
              <a:t>- Windows 10</a:t>
            </a:r>
            <a:endParaRPr lang="en-US" sz="2800" b="1">
              <a:gradFill>
                <a:gsLst>
                  <a:gs pos="0">
                    <a:srgbClr val="007BD3"/>
                  </a:gs>
                  <a:gs pos="100000">
                    <a:srgbClr val="034373"/>
                  </a:gs>
                </a:gsLst>
                <a:lin scaled="0"/>
              </a:gradFill>
            </a:endParaRPr>
          </a:p>
          <a:p>
            <a:endParaRPr lang="en-US" sz="2800" b="1">
              <a:gradFill>
                <a:gsLst>
                  <a:gs pos="0">
                    <a:srgbClr val="007BD3"/>
                  </a:gs>
                  <a:gs pos="100000">
                    <a:srgbClr val="034373"/>
                  </a:gs>
                </a:gsLst>
                <a:lin scaled="0"/>
              </a:gradFill>
            </a:endParaRPr>
          </a:p>
        </p:txBody>
      </p:sp>
      <p:sp>
        <p:nvSpPr>
          <p:cNvPr id="7" name="Text Box 6"/>
          <p:cNvSpPr txBox="1"/>
          <p:nvPr/>
        </p:nvSpPr>
        <p:spPr>
          <a:xfrm>
            <a:off x="6953250" y="1909445"/>
            <a:ext cx="4424045" cy="3538220"/>
          </a:xfrm>
          <a:prstGeom prst="rect">
            <a:avLst/>
          </a:prstGeom>
          <a:noFill/>
        </p:spPr>
        <p:txBody>
          <a:bodyPr wrap="square" rtlCol="0">
            <a:spAutoFit/>
          </a:bodyPr>
          <a:lstStyle/>
          <a:p>
            <a:pPr algn="l"/>
            <a:r>
              <a:rPr lang="en-US" sz="2800" b="1">
                <a:sym typeface="+mn-ea"/>
              </a:rPr>
              <a:t>Languages:</a:t>
            </a:r>
            <a:endParaRPr lang="en-US" sz="2800" b="1"/>
          </a:p>
          <a:p>
            <a:pPr lvl="2" algn="l"/>
            <a:r>
              <a:rPr lang="en-US" sz="2800" b="1">
                <a:gradFill>
                  <a:gsLst>
                    <a:gs pos="0">
                      <a:srgbClr val="007BD3"/>
                    </a:gs>
                    <a:gs pos="100000">
                      <a:srgbClr val="034373"/>
                    </a:gs>
                  </a:gsLst>
                  <a:lin scaled="0"/>
                </a:gradFill>
                <a:sym typeface="+mn-ea"/>
              </a:rPr>
              <a:t>- HTML</a:t>
            </a:r>
            <a:endParaRPr lang="en-US" sz="2800" b="1">
              <a:gradFill>
                <a:gsLst>
                  <a:gs pos="0">
                    <a:srgbClr val="007BD3"/>
                  </a:gs>
                  <a:gs pos="100000">
                    <a:srgbClr val="034373"/>
                  </a:gs>
                </a:gsLst>
                <a:lin scaled="0"/>
              </a:gradFill>
            </a:endParaRPr>
          </a:p>
          <a:p>
            <a:pPr lvl="2" algn="l"/>
            <a:r>
              <a:rPr lang="en-US" sz="2800" b="1">
                <a:gradFill>
                  <a:gsLst>
                    <a:gs pos="0">
                      <a:srgbClr val="007BD3"/>
                    </a:gs>
                    <a:gs pos="100000">
                      <a:srgbClr val="034373"/>
                    </a:gs>
                  </a:gsLst>
                  <a:lin scaled="0"/>
                </a:gradFill>
                <a:sym typeface="+mn-ea"/>
              </a:rPr>
              <a:t>- CSS</a:t>
            </a:r>
            <a:endParaRPr lang="en-US" sz="2800" b="1">
              <a:gradFill>
                <a:gsLst>
                  <a:gs pos="0">
                    <a:srgbClr val="007BD3"/>
                  </a:gs>
                  <a:gs pos="100000">
                    <a:srgbClr val="034373"/>
                  </a:gs>
                </a:gsLst>
                <a:lin scaled="0"/>
              </a:gradFill>
            </a:endParaRPr>
          </a:p>
          <a:p>
            <a:pPr lvl="2" algn="l"/>
            <a:r>
              <a:rPr lang="en-US" sz="2800" b="1">
                <a:gradFill>
                  <a:gsLst>
                    <a:gs pos="0">
                      <a:srgbClr val="007BD3"/>
                    </a:gs>
                    <a:gs pos="100000">
                      <a:srgbClr val="034373"/>
                    </a:gs>
                  </a:gsLst>
                  <a:lin scaled="0"/>
                </a:gradFill>
                <a:sym typeface="+mn-ea"/>
              </a:rPr>
              <a:t>- JavaScript</a:t>
            </a:r>
            <a:endParaRPr lang="en-US" sz="2800" b="1">
              <a:gradFill>
                <a:gsLst>
                  <a:gs pos="0">
                    <a:srgbClr val="007BD3"/>
                  </a:gs>
                  <a:gs pos="100000">
                    <a:srgbClr val="034373"/>
                  </a:gs>
                </a:gsLst>
                <a:lin scaled="0"/>
              </a:gradFill>
            </a:endParaRPr>
          </a:p>
          <a:p>
            <a:pPr lvl="2" algn="l"/>
            <a:r>
              <a:rPr lang="en-US" sz="2800" b="1">
                <a:gradFill>
                  <a:gsLst>
                    <a:gs pos="0">
                      <a:srgbClr val="007BD3"/>
                    </a:gs>
                    <a:gs pos="100000">
                      <a:srgbClr val="034373"/>
                    </a:gs>
                  </a:gsLst>
                  <a:lin scaled="0"/>
                </a:gradFill>
                <a:sym typeface="+mn-ea"/>
              </a:rPr>
              <a:t>- PHP</a:t>
            </a:r>
            <a:endParaRPr lang="en-US" sz="2800" b="1">
              <a:gradFill>
                <a:gsLst>
                  <a:gs pos="0">
                    <a:srgbClr val="007BD3"/>
                  </a:gs>
                  <a:gs pos="100000">
                    <a:srgbClr val="034373"/>
                  </a:gs>
                </a:gsLst>
                <a:lin scaled="0"/>
              </a:gradFill>
            </a:endParaRPr>
          </a:p>
          <a:p>
            <a:pPr lvl="2" algn="l"/>
            <a:r>
              <a:rPr lang="en-US" sz="2800" b="1">
                <a:gradFill>
                  <a:gsLst>
                    <a:gs pos="0">
                      <a:srgbClr val="007BD3"/>
                    </a:gs>
                    <a:gs pos="100000">
                      <a:srgbClr val="034373"/>
                    </a:gs>
                  </a:gsLst>
                  <a:lin scaled="0"/>
                </a:gradFill>
                <a:sym typeface="+mn-ea"/>
              </a:rPr>
              <a:t>- SQL</a:t>
            </a:r>
            <a:endParaRPr lang="en-US" sz="2800" b="1">
              <a:gradFill>
                <a:gsLst>
                  <a:gs pos="0">
                    <a:srgbClr val="007BD3"/>
                  </a:gs>
                  <a:gs pos="100000">
                    <a:srgbClr val="034373"/>
                  </a:gs>
                </a:gsLst>
                <a:lin scaled="0"/>
              </a:gradFill>
            </a:endParaRPr>
          </a:p>
          <a:p>
            <a:pPr lvl="2" algn="l"/>
            <a:r>
              <a:rPr lang="en-US" sz="2800" b="1">
                <a:gradFill>
                  <a:gsLst>
                    <a:gs pos="0">
                      <a:srgbClr val="007BD3"/>
                    </a:gs>
                    <a:gs pos="100000">
                      <a:srgbClr val="034373"/>
                    </a:gs>
                  </a:gsLst>
                  <a:lin scaled="0"/>
                </a:gradFill>
                <a:sym typeface="+mn-ea"/>
              </a:rPr>
              <a:t>- Python</a:t>
            </a:r>
            <a:endParaRPr lang="en-US" sz="2800" b="1">
              <a:gradFill>
                <a:gsLst>
                  <a:gs pos="0">
                    <a:srgbClr val="007BD3"/>
                  </a:gs>
                  <a:gs pos="100000">
                    <a:srgbClr val="034373"/>
                  </a:gs>
                </a:gsLst>
                <a:lin scaled="0"/>
              </a:gradFill>
            </a:endParaRPr>
          </a:p>
          <a:p>
            <a:endParaRPr lang="en-US" sz="2800" b="1">
              <a:gradFill>
                <a:gsLst>
                  <a:gs pos="0">
                    <a:srgbClr val="007BD3"/>
                  </a:gs>
                  <a:gs pos="100000">
                    <a:srgbClr val="034373"/>
                  </a:gs>
                </a:gsLst>
                <a:lin scaled="0"/>
              </a:gradFill>
            </a:endParaRPr>
          </a:p>
        </p:txBody>
      </p:sp>
      <p:sp>
        <p:nvSpPr>
          <p:cNvPr id="4" name="Slide Number Placeholder 3">
            <a:extLst>
              <a:ext uri="{FF2B5EF4-FFF2-40B4-BE49-F238E27FC236}">
                <a16:creationId xmlns:a16="http://schemas.microsoft.com/office/drawing/2014/main" id="{39E3D398-30E9-0C04-1A9F-708BF81A9FFA}"/>
              </a:ext>
            </a:extLst>
          </p:cNvPr>
          <p:cNvSpPr>
            <a:spLocks noGrp="1"/>
          </p:cNvSpPr>
          <p:nvPr>
            <p:ph type="sldNum" sz="quarter" idx="12"/>
          </p:nvPr>
        </p:nvSpPr>
        <p:spPr/>
        <p:txBody>
          <a:bodyPr/>
          <a:lstStyle/>
          <a:p>
            <a:fld id="{9FA64A7F-CCA5-49DC-B56E-0643C4391E23}" type="slidenum">
              <a:rPr lang="en-US" smtClean="0"/>
              <a:t>6</a:t>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advTm="44"/>
    </mc:Choice>
    <mc:Fallback>
      <p:transition spd="slow" advTm="44"/>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635" cy="1325880"/>
          </a:xfrm>
        </p:spPr>
        <p:style>
          <a:lnRef idx="2">
            <a:schemeClr val="accent5">
              <a:shade val="50000"/>
            </a:schemeClr>
          </a:lnRef>
          <a:fillRef idx="1">
            <a:schemeClr val="accent5"/>
          </a:fillRef>
          <a:effectRef idx="0">
            <a:schemeClr val="accent5"/>
          </a:effectRef>
          <a:fontRef idx="minor">
            <a:schemeClr val="lt1"/>
          </a:fontRef>
        </p:style>
        <p:txBody>
          <a:bodyPr>
            <a:normAutofit fontScale="90000"/>
          </a:bodyPr>
          <a:lstStyle/>
          <a:p>
            <a:br>
              <a:rPr lang="en-US">
                <a:sym typeface="+mn-ea"/>
              </a:rPr>
            </a:br>
            <a:r>
              <a:rPr lang="en-US">
                <a:sym typeface="+mn-ea"/>
              </a:rPr>
              <a:t>Website Structure</a:t>
            </a:r>
            <a:br>
              <a:rPr lang="en-US"/>
            </a:br>
            <a:endParaRPr lang="en-US"/>
          </a:p>
        </p:txBody>
      </p:sp>
      <p:graphicFrame>
        <p:nvGraphicFramePr>
          <p:cNvPr id="7" name="Diagram 6"/>
          <p:cNvGraphicFramePr/>
          <p:nvPr/>
        </p:nvGraphicFramePr>
        <p:xfrm>
          <a:off x="323850" y="1325880"/>
          <a:ext cx="11275695" cy="52254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 Box 8"/>
          <p:cNvSpPr txBox="1"/>
          <p:nvPr/>
        </p:nvSpPr>
        <p:spPr>
          <a:xfrm>
            <a:off x="4453255" y="6551295"/>
            <a:ext cx="3340735" cy="368300"/>
          </a:xfrm>
          <a:prstGeom prst="rect">
            <a:avLst/>
          </a:prstGeom>
          <a:noFill/>
        </p:spPr>
        <p:txBody>
          <a:bodyPr wrap="none" rtlCol="0">
            <a:spAutoFit/>
          </a:bodyPr>
          <a:lstStyle/>
          <a:p>
            <a:r>
              <a:rPr lang="en-US" b="1"/>
              <a:t>Figure 1: Structure of the website</a:t>
            </a:r>
          </a:p>
        </p:txBody>
      </p:sp>
      <p:sp>
        <p:nvSpPr>
          <p:cNvPr id="3" name="Slide Number Placeholder 2">
            <a:extLst>
              <a:ext uri="{FF2B5EF4-FFF2-40B4-BE49-F238E27FC236}">
                <a16:creationId xmlns:a16="http://schemas.microsoft.com/office/drawing/2014/main" id="{FB361357-7452-0B28-BE8D-4BA8C4EC12AB}"/>
              </a:ext>
            </a:extLst>
          </p:cNvPr>
          <p:cNvSpPr>
            <a:spLocks noGrp="1"/>
          </p:cNvSpPr>
          <p:nvPr>
            <p:ph type="sldNum" sz="quarter" idx="12"/>
          </p:nvPr>
        </p:nvSpPr>
        <p:spPr/>
        <p:txBody>
          <a:bodyPr/>
          <a:lstStyle/>
          <a:p>
            <a:fld id="{9FA64A7F-CCA5-49DC-B56E-0643C4391E23}" type="slidenum">
              <a:rPr lang="en-US" smtClean="0"/>
              <a:t>7</a:t>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advTm="51"/>
    </mc:Choice>
    <mc:Fallback>
      <p:transition spd="slow" advTm="51"/>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 y="0"/>
            <a:ext cx="12193270" cy="1325880"/>
          </a:xfrm>
        </p:spPr>
        <p:style>
          <a:lnRef idx="2">
            <a:schemeClr val="accent5">
              <a:shade val="50000"/>
            </a:schemeClr>
          </a:lnRef>
          <a:fillRef idx="1">
            <a:schemeClr val="accent5"/>
          </a:fillRef>
          <a:effectRef idx="0">
            <a:schemeClr val="accent5"/>
          </a:effectRef>
          <a:fontRef idx="minor">
            <a:schemeClr val="lt1"/>
          </a:fontRef>
        </p:style>
        <p:txBody>
          <a:bodyPr/>
          <a:lstStyle/>
          <a:p>
            <a:r>
              <a:rPr lang="en-US">
                <a:sym typeface="+mn-ea"/>
              </a:rPr>
              <a:t>Methodology</a:t>
            </a:r>
            <a:endParaRPr lang="en-US"/>
          </a:p>
        </p:txBody>
      </p:sp>
      <p:sp>
        <p:nvSpPr>
          <p:cNvPr id="3" name="Content Placeholder 2"/>
          <p:cNvSpPr>
            <a:spLocks noGrp="1"/>
          </p:cNvSpPr>
          <p:nvPr>
            <p:ph idx="1"/>
          </p:nvPr>
        </p:nvSpPr>
        <p:spPr>
          <a:xfrm>
            <a:off x="0" y="1325245"/>
            <a:ext cx="12192635" cy="5532755"/>
          </a:xfrm>
          <a:solidFill>
            <a:schemeClr val="bg1"/>
          </a:solidFill>
        </p:spPr>
        <p:style>
          <a:lnRef idx="2">
            <a:schemeClr val="accent1"/>
          </a:lnRef>
          <a:fillRef idx="1">
            <a:schemeClr val="lt1"/>
          </a:fillRef>
          <a:effectRef idx="0">
            <a:schemeClr val="accent1"/>
          </a:effectRef>
          <a:fontRef idx="minor">
            <a:schemeClr val="dk1"/>
          </a:fontRef>
        </p:style>
        <p:txBody>
          <a:bodyPr/>
          <a:lstStyle/>
          <a:p>
            <a:endParaRPr lang="en-US" b="1"/>
          </a:p>
          <a:p>
            <a:r>
              <a:rPr lang="en-US" b="1"/>
              <a:t> Processing the input OMR sheet</a:t>
            </a:r>
          </a:p>
        </p:txBody>
      </p:sp>
      <p:graphicFrame>
        <p:nvGraphicFramePr>
          <p:cNvPr id="7" name="Diagram 6"/>
          <p:cNvGraphicFramePr/>
          <p:nvPr/>
        </p:nvGraphicFramePr>
        <p:xfrm>
          <a:off x="496570" y="2536190"/>
          <a:ext cx="11504295" cy="36410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 Box 5"/>
          <p:cNvSpPr txBox="1"/>
          <p:nvPr/>
        </p:nvSpPr>
        <p:spPr>
          <a:xfrm>
            <a:off x="4166235" y="6395085"/>
            <a:ext cx="3859530" cy="368300"/>
          </a:xfrm>
          <a:prstGeom prst="rect">
            <a:avLst/>
          </a:prstGeom>
          <a:noFill/>
        </p:spPr>
        <p:txBody>
          <a:bodyPr wrap="none" rtlCol="0">
            <a:spAutoFit/>
          </a:bodyPr>
          <a:lstStyle/>
          <a:p>
            <a:pPr algn="l"/>
            <a:r>
              <a:rPr lang="en-US" b="1" dirty="0">
                <a:sym typeface="+mn-ea"/>
              </a:rPr>
              <a:t>Figure 2: Steps of processing the image</a:t>
            </a:r>
            <a:endParaRPr lang="en-US" dirty="0"/>
          </a:p>
        </p:txBody>
      </p:sp>
      <p:sp>
        <p:nvSpPr>
          <p:cNvPr id="4" name="Slide Number Placeholder 3">
            <a:extLst>
              <a:ext uri="{FF2B5EF4-FFF2-40B4-BE49-F238E27FC236}">
                <a16:creationId xmlns:a16="http://schemas.microsoft.com/office/drawing/2014/main" id="{2A948D1B-6BF5-06A1-38B0-CA5DBD6620B0}"/>
              </a:ext>
            </a:extLst>
          </p:cNvPr>
          <p:cNvSpPr>
            <a:spLocks noGrp="1"/>
          </p:cNvSpPr>
          <p:nvPr>
            <p:ph type="sldNum" sz="quarter" idx="12"/>
          </p:nvPr>
        </p:nvSpPr>
        <p:spPr/>
        <p:txBody>
          <a:bodyPr/>
          <a:lstStyle/>
          <a:p>
            <a:fld id="{9FA64A7F-CCA5-49DC-B56E-0643C4391E23}" type="slidenum">
              <a:rPr lang="en-US" smtClean="0"/>
              <a:t>8</a:t>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advTm="14"/>
    </mc:Choice>
    <mc:Fallback>
      <p:transition spd="slow" advTm="14"/>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635" cy="1325880"/>
          </a:xfrm>
        </p:spPr>
        <p:style>
          <a:lnRef idx="2">
            <a:schemeClr val="accent5">
              <a:shade val="50000"/>
            </a:schemeClr>
          </a:lnRef>
          <a:fillRef idx="1">
            <a:schemeClr val="accent5"/>
          </a:fillRef>
          <a:effectRef idx="0">
            <a:schemeClr val="accent5"/>
          </a:effectRef>
          <a:fontRef idx="minor">
            <a:schemeClr val="lt1"/>
          </a:fontRef>
        </p:style>
        <p:txBody>
          <a:bodyPr/>
          <a:lstStyle/>
          <a:p>
            <a:r>
              <a:rPr lang="en-US">
                <a:sym typeface="+mn-ea"/>
              </a:rPr>
              <a:t>Resizing the input image</a:t>
            </a:r>
            <a:endParaRPr lang="en-US"/>
          </a:p>
        </p:txBody>
      </p:sp>
      <p:pic>
        <p:nvPicPr>
          <p:cNvPr id="4" name="Content Placeholder 3" descr="Screenshot (100)"/>
          <p:cNvPicPr>
            <a:picLocks noGrp="1" noChangeAspect="1"/>
          </p:cNvPicPr>
          <p:nvPr>
            <p:ph sz="half" idx="1"/>
          </p:nvPr>
        </p:nvPicPr>
        <p:blipFill>
          <a:blip r:embed="rId2"/>
          <a:stretch>
            <a:fillRect/>
          </a:stretch>
        </p:blipFill>
        <p:spPr>
          <a:xfrm>
            <a:off x="309880" y="2508250"/>
            <a:ext cx="4780915" cy="3270250"/>
          </a:xfrm>
          <a:prstGeom prst="rect">
            <a:avLst/>
          </a:prstGeom>
        </p:spPr>
      </p:pic>
      <p:pic>
        <p:nvPicPr>
          <p:cNvPr id="5" name="Content Placeholder 4" descr="Screenshot (101)"/>
          <p:cNvPicPr>
            <a:picLocks noGrp="1" noChangeAspect="1"/>
          </p:cNvPicPr>
          <p:nvPr>
            <p:ph sz="half" idx="2"/>
          </p:nvPr>
        </p:nvPicPr>
        <p:blipFill>
          <a:blip r:embed="rId3"/>
          <a:stretch>
            <a:fillRect/>
          </a:stretch>
        </p:blipFill>
        <p:spPr>
          <a:xfrm>
            <a:off x="6663690" y="2508250"/>
            <a:ext cx="4781550" cy="3270885"/>
          </a:xfrm>
          <a:prstGeom prst="rect">
            <a:avLst/>
          </a:prstGeom>
        </p:spPr>
      </p:pic>
      <p:sp>
        <p:nvSpPr>
          <p:cNvPr id="7" name="Text Box 6"/>
          <p:cNvSpPr txBox="1"/>
          <p:nvPr/>
        </p:nvSpPr>
        <p:spPr>
          <a:xfrm>
            <a:off x="743585" y="6168390"/>
            <a:ext cx="3686810" cy="368300"/>
          </a:xfrm>
          <a:prstGeom prst="rect">
            <a:avLst/>
          </a:prstGeom>
          <a:noFill/>
        </p:spPr>
        <p:txBody>
          <a:bodyPr wrap="square" rtlCol="0">
            <a:spAutoFit/>
          </a:bodyPr>
          <a:lstStyle/>
          <a:p>
            <a:r>
              <a:rPr lang="en-US"/>
              <a:t>    </a:t>
            </a:r>
            <a:r>
              <a:rPr lang="en-US" b="1"/>
              <a:t>Figure 3:  Actual  4624 X 3468</a:t>
            </a:r>
          </a:p>
        </p:txBody>
      </p:sp>
      <p:sp>
        <p:nvSpPr>
          <p:cNvPr id="11" name="Right Arrow 10"/>
          <p:cNvSpPr/>
          <p:nvPr/>
        </p:nvSpPr>
        <p:spPr>
          <a:xfrm>
            <a:off x="5387340" y="3826510"/>
            <a:ext cx="979170"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Box 2"/>
          <p:cNvSpPr txBox="1"/>
          <p:nvPr/>
        </p:nvSpPr>
        <p:spPr>
          <a:xfrm>
            <a:off x="7494905" y="6168390"/>
            <a:ext cx="3119120" cy="645160"/>
          </a:xfrm>
          <a:prstGeom prst="rect">
            <a:avLst/>
          </a:prstGeom>
          <a:noFill/>
        </p:spPr>
        <p:txBody>
          <a:bodyPr wrap="square" rtlCol="0">
            <a:spAutoFit/>
          </a:bodyPr>
          <a:lstStyle/>
          <a:p>
            <a:pPr algn="l"/>
            <a:r>
              <a:rPr lang="en-US" dirty="0">
                <a:sym typeface="+mn-ea"/>
              </a:rPr>
              <a:t> </a:t>
            </a:r>
            <a:r>
              <a:rPr lang="en-US" b="1" dirty="0">
                <a:sym typeface="+mn-ea"/>
              </a:rPr>
              <a:t>Figure 4:  Resized  600 X 800</a:t>
            </a:r>
            <a:endParaRPr lang="en-US" b="1" dirty="0"/>
          </a:p>
          <a:p>
            <a:endParaRPr lang="en-US" dirty="0"/>
          </a:p>
        </p:txBody>
      </p:sp>
      <p:sp>
        <p:nvSpPr>
          <p:cNvPr id="6" name="Slide Number Placeholder 5">
            <a:extLst>
              <a:ext uri="{FF2B5EF4-FFF2-40B4-BE49-F238E27FC236}">
                <a16:creationId xmlns:a16="http://schemas.microsoft.com/office/drawing/2014/main" id="{C6F2FA02-7644-6898-1C86-8CDB7B5DE5EF}"/>
              </a:ext>
            </a:extLst>
          </p:cNvPr>
          <p:cNvSpPr>
            <a:spLocks noGrp="1"/>
          </p:cNvSpPr>
          <p:nvPr>
            <p:ph type="sldNum" sz="quarter" idx="12"/>
          </p:nvPr>
        </p:nvSpPr>
        <p:spPr/>
        <p:txBody>
          <a:bodyPr/>
          <a:lstStyle/>
          <a:p>
            <a:fld id="{9FA64A7F-CCA5-49DC-B56E-0643C4391E23}" type="slidenum">
              <a:rPr lang="en-US" sz="2800" smtClean="0"/>
              <a:t>9</a:t>
            </a:fld>
            <a:endParaRPr lang="en-US" sz="2800" dirty="0"/>
          </a:p>
        </p:txBody>
      </p:sp>
    </p:spTree>
  </p:cSld>
  <p:clrMapOvr>
    <a:masterClrMapping/>
  </p:clrMapOvr>
  <mc:AlternateContent xmlns:mc="http://schemas.openxmlformats.org/markup-compatibility/2006">
    <mc:Choice xmlns:p14="http://schemas.microsoft.com/office/powerpoint/2010/main" Requires="p14">
      <p:transition spd="slow" p14:dur="2000" advTm="2"/>
    </mc:Choice>
    <mc:Fallback>
      <p:transition spd="slow" advTm="2"/>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997</TotalTime>
  <Words>892</Words>
  <Application>Microsoft Office PowerPoint</Application>
  <PresentationFormat>Widescreen</PresentationFormat>
  <Paragraphs>219</Paragraphs>
  <Slides>31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Calibri Light</vt:lpstr>
      <vt:lpstr>Times New Roman</vt:lpstr>
      <vt:lpstr>Wingdings</vt:lpstr>
      <vt:lpstr>Office Theme</vt:lpstr>
      <vt:lpstr>PowerPoint Presentation</vt:lpstr>
      <vt:lpstr>Outlines</vt:lpstr>
      <vt:lpstr> Objectives</vt:lpstr>
      <vt:lpstr> Introduction</vt:lpstr>
      <vt:lpstr> Features</vt:lpstr>
      <vt:lpstr> Technology Used</vt:lpstr>
      <vt:lpstr> Website Structure </vt:lpstr>
      <vt:lpstr>Methodology</vt:lpstr>
      <vt:lpstr>Resizing the input image</vt:lpstr>
      <vt:lpstr> Gray scale  conversion </vt:lpstr>
      <vt:lpstr>  Gaussian Blur </vt:lpstr>
      <vt:lpstr>Edge detection (Canny)</vt:lpstr>
      <vt:lpstr>PowerPoint Presentation</vt:lpstr>
      <vt:lpstr>PowerPoint Presentation</vt:lpstr>
      <vt:lpstr> Interfacing between PHP and Python file </vt:lpstr>
      <vt:lpstr>Graphical User Interface (GUI)  Homepage</vt:lpstr>
      <vt:lpstr>  Login Register</vt:lpstr>
      <vt:lpstr>PowerPoint Presentation</vt:lpstr>
      <vt:lpstr>PowerPoint Presentation</vt:lpstr>
      <vt:lpstr>PowerPoint Presentation</vt:lpstr>
      <vt:lpstr>PowerPoint Presentation</vt:lpstr>
      <vt:lpstr>PowerPoint Presentation</vt:lpstr>
      <vt:lpstr>Our Special OMR</vt:lpstr>
      <vt:lpstr>PowerPoint Presentation</vt:lpstr>
      <vt:lpstr>PowerPoint Presentation</vt:lpstr>
      <vt:lpstr>PowerPoint Presentation</vt:lpstr>
      <vt:lpstr> Displaying the Solution</vt:lpstr>
      <vt:lpstr>Performance Analysis</vt:lpstr>
      <vt:lpstr>Conclusion &amp; Future Work</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Arnob Sarker</cp:lastModifiedBy>
  <cp:revision>99</cp:revision>
  <dcterms:created xsi:type="dcterms:W3CDTF">2021-06-20T15:39:00Z</dcterms:created>
  <dcterms:modified xsi:type="dcterms:W3CDTF">2022-12-28T16:52:44Z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445573801263462D9B6F96E7EA8BAB36</vt:lpwstr>
  </property>
  <property fmtid="{D5CDD505-2E9C-101B-9397-08002B2CF9AE}" pid="3" name="KSOProductBuildVer">
    <vt:lpwstr>1033-11.2.0.11440</vt:lpwstr>
  </property>
</Properties>
</file>